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3.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4.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7.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8.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0.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2.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3.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14.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15.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16.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17.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2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29.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30.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51"/>
  </p:notesMasterIdLst>
  <p:handoutMasterIdLst>
    <p:handoutMasterId r:id="rId52"/>
  </p:handoutMasterIdLst>
  <p:sldIdLst>
    <p:sldId id="5300107" r:id="rId3"/>
    <p:sldId id="5300264" r:id="rId4"/>
    <p:sldId id="5300265" r:id="rId5"/>
    <p:sldId id="5300287" r:id="rId6"/>
    <p:sldId id="5300288" r:id="rId7"/>
    <p:sldId id="5300289" r:id="rId8"/>
    <p:sldId id="5300290" r:id="rId9"/>
    <p:sldId id="5300272" r:id="rId10"/>
    <p:sldId id="5300271" r:id="rId11"/>
    <p:sldId id="5300253" r:id="rId12"/>
    <p:sldId id="5300254" r:id="rId13"/>
    <p:sldId id="284" r:id="rId14"/>
    <p:sldId id="5299396" r:id="rId15"/>
    <p:sldId id="5300112" r:id="rId16"/>
    <p:sldId id="5300219" r:id="rId17"/>
    <p:sldId id="5300134" r:id="rId18"/>
    <p:sldId id="5300190" r:id="rId19"/>
    <p:sldId id="5300192" r:id="rId20"/>
    <p:sldId id="5300193" r:id="rId21"/>
    <p:sldId id="5300246" r:id="rId22"/>
    <p:sldId id="5300242" r:id="rId23"/>
    <p:sldId id="5300247" r:id="rId24"/>
    <p:sldId id="5300248" r:id="rId25"/>
    <p:sldId id="5300274" r:id="rId26"/>
    <p:sldId id="5300275" r:id="rId27"/>
    <p:sldId id="5300276" r:id="rId28"/>
    <p:sldId id="5300278" r:id="rId29"/>
    <p:sldId id="5300279" r:id="rId30"/>
    <p:sldId id="5300280" r:id="rId31"/>
    <p:sldId id="5300281" r:id="rId32"/>
    <p:sldId id="5300282" r:id="rId33"/>
    <p:sldId id="5300283" r:id="rId34"/>
    <p:sldId id="5300286" r:id="rId35"/>
    <p:sldId id="5300285" r:id="rId36"/>
    <p:sldId id="5300249" r:id="rId37"/>
    <p:sldId id="5300196" r:id="rId38"/>
    <p:sldId id="5300250" r:id="rId39"/>
    <p:sldId id="5300152" r:id="rId40"/>
    <p:sldId id="5300291" r:id="rId41"/>
    <p:sldId id="5300218" r:id="rId42"/>
    <p:sldId id="5300251" r:id="rId43"/>
    <p:sldId id="5300252" r:id="rId44"/>
    <p:sldId id="5300257" r:id="rId45"/>
    <p:sldId id="5300258" r:id="rId46"/>
    <p:sldId id="5300259" r:id="rId47"/>
    <p:sldId id="5300260" r:id="rId48"/>
    <p:sldId id="5300261" r:id="rId49"/>
    <p:sldId id="5300262" r:id="rId50"/>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25">
          <p15:clr>
            <a:srgbClr val="A4A3A4"/>
          </p15:clr>
        </p15:guide>
        <p15:guide id="2" pos="380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0" clrIdx="0"/>
  <p:cmAuthor id="1" name="Administrator" initials="A" lastIdx="0" clrIdx="0"/>
  <p:cmAuthor id="2" name="作者" initials="A" lastIdx="0" clrIdx="1"/>
  <p:cmAuthor id="3" name="Author" initials="A" lastIdx="0" clrIdx="2"/>
  <p:cmAuthor id="4" name="win" initials="w"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6093" autoAdjust="0"/>
  </p:normalViewPr>
  <p:slideViewPr>
    <p:cSldViewPr snapToGrid="0">
      <p:cViewPr varScale="1">
        <p:scale>
          <a:sx n="86" d="100"/>
          <a:sy n="86" d="100"/>
        </p:scale>
        <p:origin x="348" y="120"/>
      </p:cViewPr>
      <p:guideLst>
        <p:guide orient="horz" pos="3625"/>
        <p:guide pos="3808"/>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83" d="100"/>
          <a:sy n="83" d="100"/>
        </p:scale>
        <p:origin x="39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heme" Target="../theme/theme4.xml"/><Relationship Id="rId5" Type="http://schemas.openxmlformats.org/officeDocument/2006/relationships/tags" Target="../tags/tag29.xml"/><Relationship Id="rId4" Type="http://schemas.openxmlformats.org/officeDocument/2006/relationships/tags" Target="../tags/tag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2021/3/23</a:t>
            </a:fld>
            <a:endParaRPr lang="zh-CN" altLang="en-US"/>
          </a:p>
        </p:txBody>
      </p:sp>
      <p:sp>
        <p:nvSpPr>
          <p:cNvPr id="4" name="页脚占位符 3"/>
          <p:cNvSpPr>
            <a:spLocks noGrp="1"/>
          </p:cNvSpPr>
          <p:nvPr>
            <p:ph type="ftr" sz="quarter" idx="2"/>
            <p:custDataLst>
              <p:tags r:id="rId4"/>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custDataLst>
              <p:tags r:id="rId5"/>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heme" Target="../theme/theme3.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F22D78C4-A6EF-4C18-A879-C8B15D31F9BC}" type="datetimeFigureOut">
              <a:rPr lang="zh-CN" altLang="en-US" smtClean="0"/>
              <a:pPr/>
              <a:t>2021/3/23</a:t>
            </a:fld>
            <a:endParaRPr lang="zh-CN" altLang="en-US"/>
          </a:p>
        </p:txBody>
      </p:sp>
      <p:sp>
        <p:nvSpPr>
          <p:cNvPr id="4" name="幻灯片图像占位符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custDataLst>
              <p:tags r:id="rId6"/>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BC21D00-798A-4423-999E-94316F3B12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slide" Target="../slides/slide1.xml"/><Relationship Id="rId4"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 Target="../slides/slide12.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 Target="../slides/slide13.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slide" Target="../slides/slide14.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5" Type="http://schemas.openxmlformats.org/officeDocument/2006/relationships/slide" Target="../slides/slide16.xml"/><Relationship Id="rId4"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slide" Target="../slides/slide20.xml"/><Relationship Id="rId4"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5" Type="http://schemas.openxmlformats.org/officeDocument/2006/relationships/slide" Target="../slides/slide21.xml"/><Relationship Id="rId4"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5" Type="http://schemas.openxmlformats.org/officeDocument/2006/relationships/slide" Target="../slides/slide22.xml"/><Relationship Id="rId4"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5" Type="http://schemas.openxmlformats.org/officeDocument/2006/relationships/slide" Target="../slides/slide23.xml"/><Relationship Id="rId4"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 Target="../slides/slide2.xml"/><Relationship Id="rId4"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 Id="rId5" Type="http://schemas.openxmlformats.org/officeDocument/2006/relationships/slide" Target="../slides/slide35.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 Target="../slides/slide3.xml"/><Relationship Id="rId4"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 Id="rId5" Type="http://schemas.openxmlformats.org/officeDocument/2006/relationships/slide" Target="../slides/slide38.xml"/><Relationship Id="rId4"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slide" Target="../slides/slide4.xml"/><Relationship Id="rId4"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slide" Target="../slides/slide5.xml"/><Relationship Id="rId4"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slide" Target="../slides/slide6.xml"/><Relationship Id="rId4"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slide" Target="../slides/slide7.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slide" Target="../slides/slide10.xml"/><Relationship Id="rId4"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slide" Target="../slides/slide11.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p:txBody>
      </p:sp>
      <p:sp>
        <p:nvSpPr>
          <p:cNvPr id="4" name="灯片编号占位符 3"/>
          <p:cNvSpPr>
            <a:spLocks noGrp="1"/>
          </p:cNvSpPr>
          <p:nvPr>
            <p:ph type="sldNum" sz="quarter" idx="10"/>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10"/>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349DDBE-0FBB-4FDA-B2CE-316D576915E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EBB733-DF6B-4801-AFF9-46967ACB9940}" type="slidenum">
              <a:rPr lang="zh-CN" altLang="en-US" smtClean="0"/>
              <a:pPr/>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EBB733-DF6B-4801-AFF9-46967ACB9940}" type="slidenum">
              <a:rPr lang="zh-CN" altLang="en-US" smtClean="0"/>
              <a:pPr/>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EBB733-DF6B-4801-AFF9-46967ACB9940}" type="slidenum">
              <a:rPr lang="zh-CN" altLang="en-US" smtClean="0"/>
              <a:pPr/>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EBB733-DF6B-4801-AFF9-46967ACB9940}" type="slidenum">
              <a:rPr lang="zh-CN" altLang="en-US" smtClean="0"/>
              <a:pPr/>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EBB733-DF6B-4801-AFF9-46967ACB9940}" type="slidenum">
              <a:rPr lang="zh-CN" altLang="en-US" smtClean="0"/>
              <a:pPr/>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EBB733-DF6B-4801-AFF9-46967ACB9940}" type="slidenum">
              <a:rPr lang="zh-CN" altLang="en-US" smtClean="0"/>
              <a:pPr/>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EBB733-DF6B-4801-AFF9-46967ACB9940}" type="slidenum">
              <a:rPr lang="zh-CN" altLang="en-US" smtClean="0"/>
              <a:pPr/>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EBB733-DF6B-4801-AFF9-46967ACB9940}" type="slidenum">
              <a:rPr lang="zh-CN" altLang="en-US" smtClean="0"/>
              <a:pPr/>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EBB733-DF6B-4801-AFF9-46967ACB9940}" type="slidenum">
              <a:rPr lang="zh-CN" altLang="en-US" smtClean="0"/>
              <a:pPr/>
              <a:t>32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EBB733-DF6B-4801-AFF9-46967ACB9940}" type="slidenum">
              <a:rPr lang="zh-CN" altLang="en-US" smtClean="0"/>
              <a:pPr/>
              <a:t>33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EBB733-DF6B-4801-AFF9-46967ACB9940}" type="slidenum">
              <a:rPr lang="zh-CN" altLang="en-US" smtClean="0"/>
              <a:pPr/>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ltLang="zh-CN"/>
          </a:p>
          <a:p>
            <a:endParaRPr lang="zh-CN" altLang="en-US"/>
          </a:p>
          <a:p>
            <a:endParaRPr lang="zh-CN" altLang="en-US"/>
          </a:p>
        </p:txBody>
      </p:sp>
      <p:sp>
        <p:nvSpPr>
          <p:cNvPr id="4" name="灯片编号占位符 3"/>
          <p:cNvSpPr>
            <a:spLocks noGrp="1"/>
          </p:cNvSpPr>
          <p:nvPr>
            <p:ph type="sldNum" sz="quarter" idx="10"/>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74533DCF-755D-4C09-8C77-B4C66B47F23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4</a:t>
            </a:fld>
            <a:endParaRPr lang="zh-CN" altLang="en-US"/>
          </a:p>
        </p:txBody>
      </p:sp>
    </p:spTree>
    <p:extLst>
      <p:ext uri="{BB962C8B-B14F-4D97-AF65-F5344CB8AC3E}">
        <p14:creationId xmlns:p14="http://schemas.microsoft.com/office/powerpoint/2010/main" val="2140225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5</a:t>
            </a:fld>
            <a:endParaRPr lang="zh-CN" altLang="en-US"/>
          </a:p>
        </p:txBody>
      </p:sp>
    </p:spTree>
    <p:extLst>
      <p:ext uri="{BB962C8B-B14F-4D97-AF65-F5344CB8AC3E}">
        <p14:creationId xmlns:p14="http://schemas.microsoft.com/office/powerpoint/2010/main" val="404279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6</a:t>
            </a:fld>
            <a:endParaRPr lang="zh-CN" altLang="en-US"/>
          </a:p>
        </p:txBody>
      </p:sp>
    </p:spTree>
    <p:extLst>
      <p:ext uri="{BB962C8B-B14F-4D97-AF65-F5344CB8AC3E}">
        <p14:creationId xmlns:p14="http://schemas.microsoft.com/office/powerpoint/2010/main" val="3431248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7</a:t>
            </a:fld>
            <a:endParaRPr lang="zh-CN" altLang="en-US"/>
          </a:p>
        </p:txBody>
      </p:sp>
    </p:spTree>
    <p:extLst>
      <p:ext uri="{BB962C8B-B14F-4D97-AF65-F5344CB8AC3E}">
        <p14:creationId xmlns:p14="http://schemas.microsoft.com/office/powerpoint/2010/main" val="260299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a:p>
            <a:endParaRPr lang="zh-CN" altLang="en-US"/>
          </a:p>
        </p:txBody>
      </p:sp>
      <p:sp>
        <p:nvSpPr>
          <p:cNvPr id="4" name="灯片编号占位符 3"/>
          <p:cNvSpPr>
            <a:spLocks noGrp="1"/>
          </p:cNvSpPr>
          <p:nvPr>
            <p:ph type="sldNum" sz="quarter" idx="5"/>
            <p:custDataLst>
              <p:tags r:id="rId3"/>
            </p:custDataLst>
          </p:nvPr>
        </p:nvSpPr>
        <p:spPr/>
        <p:txBody>
          <a:bodyPr/>
          <a:lstStyle/>
          <a:p>
            <a:fld id="{ABC21D00-798A-4423-999E-94316F3B127B}" type="slidenum">
              <a:rPr lang="zh-CN" altLang="en-US" smtClean="0"/>
              <a:pPr/>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2.xml"/><Relationship Id="rId5" Type="http://schemas.openxmlformats.org/officeDocument/2006/relationships/tags" Target="../tags/tag19.xml"/><Relationship Id="rId4" Type="http://schemas.openxmlformats.org/officeDocument/2006/relationships/tags" Target="../tags/tag1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a:xfrm>
            <a:off x="838200" y="6356350"/>
            <a:ext cx="2743200" cy="365125"/>
          </a:xfrm>
          <a:prstGeom prst="rect">
            <a:avLst/>
          </a:prstGeom>
        </p:spPr>
        <p:txBody>
          <a:bodyPr/>
          <a:lstStyle/>
          <a:p>
            <a:fld id="{25235C46-D8A1-475E-A123-9E9D86CDDE83}" type="datetimeFigureOut">
              <a:rPr lang="zh-CN" altLang="en-US" smtClean="0"/>
              <a:pPr/>
              <a:t>2021/3/23</a:t>
            </a:fld>
            <a:endParaRPr lang="zh-CN" altLang="en-US"/>
          </a:p>
        </p:txBody>
      </p:sp>
      <p:sp>
        <p:nvSpPr>
          <p:cNvPr id="5" name="页脚占位符 4"/>
          <p:cNvSpPr>
            <a:spLocks noGrp="1"/>
          </p:cNvSpPr>
          <p:nvPr>
            <p:ph type="ftr" sz="quarter" idx="11"/>
            <p:custDataLst>
              <p:tags r:id="rId2"/>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3"/>
            </p:custDataLst>
          </p:nvPr>
        </p:nvSpPr>
        <p:spPr>
          <a:xfrm>
            <a:off x="8610600" y="6356350"/>
            <a:ext cx="2743200" cy="365125"/>
          </a:xfrm>
          <a:prstGeom prst="rect">
            <a:avLst/>
          </a:prstGeom>
        </p:spPr>
        <p:txBody>
          <a:bodyPr/>
          <a:lstStyle/>
          <a:p>
            <a:fld id="{FC176315-7954-4B46-8114-91C152ABA0E1}" type="slidenum">
              <a:rPr lang="zh-CN" altLang="en-US" smtClean="0"/>
              <a:pPr/>
              <a:t>‹#›</a:t>
            </a:fld>
            <a:endParaRPr lang="zh-CN" altLang="en-US"/>
          </a:p>
        </p:txBody>
      </p:sp>
    </p:spTree>
  </p:cSld>
  <p:clrMapOvr>
    <a:masterClrMapping/>
  </p:clrMapOvr>
  <p:transition spd="slow" advClick="0" advTm="2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advClick="0" advTm="2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Click="0" advTm="2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E0591E6E-6D63-4734-A9D6-3536365825F2}" type="datetimeFigureOut">
              <a:rPr lang="zh-CN" altLang="en-US" smtClean="0"/>
              <a:pPr/>
              <a:t>2021/3/23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A211032C-5079-43D7-9BDE-CADCCD16F3B9}" type="slidenum">
              <a:rPr lang="zh-CN" altLang="en-US" smtClean="0"/>
              <a:pPr/>
              <a:t>‹#›</a:t>
            </a:fld>
            <a:endParaRPr lang="zh-CN" altLang="en-US"/>
          </a:p>
        </p:txBody>
      </p:sp>
    </p:spTree>
  </p:cSld>
  <p:clrMapOvr>
    <a:masterClrMapping/>
  </p:clrMapOvr>
  <p:transition spd="slow" advClick="0" advTm="2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ransition spd="slow" advClick="0" advTm="2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transition spd="slow" advClick="0" advTm="2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slow" advClick="0" advTm="2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38200" y="6356350"/>
            <a:ext cx="2743200" cy="365125"/>
          </a:xfrm>
          <a:prstGeom prst="rect">
            <a:avLst/>
          </a:prstGeom>
        </p:spPr>
        <p:txBody>
          <a:bodyPr/>
          <a:lstStyle/>
          <a:p>
            <a:fld id="{25235C46-D8A1-475E-A123-9E9D86CDDE83}" type="datetimeFigureOut">
              <a:rPr lang="zh-CN" altLang="en-US" smtClean="0"/>
              <a:pPr/>
              <a:t>2021/3/23</a:t>
            </a:fld>
            <a:endParaRPr lang="zh-CN" altLang="en-US"/>
          </a:p>
        </p:txBody>
      </p:sp>
      <p:sp>
        <p:nvSpPr>
          <p:cNvPr id="3" name="页脚占位符 2"/>
          <p:cNvSpPr>
            <a:spLocks noGrp="1"/>
          </p:cNvSpPr>
          <p:nvPr>
            <p:ph type="ftr" sz="quarter" idx="11"/>
            <p:custDataLst>
              <p:tags r:id="rId2"/>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610600" y="6356350"/>
            <a:ext cx="2743200" cy="365125"/>
          </a:xfrm>
          <a:prstGeom prst="rect">
            <a:avLst/>
          </a:prstGeom>
        </p:spPr>
        <p:txBody>
          <a:bodyPr/>
          <a:lstStyle/>
          <a:p>
            <a:fld id="{FC176315-7954-4B46-8114-91C152ABA0E1}" type="slidenum">
              <a:rPr lang="zh-CN" altLang="en-US" smtClean="0"/>
              <a:pPr/>
              <a:t>‹#›</a:t>
            </a:fld>
            <a:endParaRPr lang="zh-CN" altLang="en-US"/>
          </a:p>
        </p:txBody>
      </p:sp>
    </p:spTree>
  </p:cSld>
  <p:clrMapOvr>
    <a:masterClrMapping/>
  </p:clrMapOvr>
  <p:transition spd="slow" advClick="0" advTm="2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transition spd="slow" advClick="0" advTm="2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transition spd="slow" advClick="0" advTm="2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645E120A-4108-4952-BDD3-96E655023CCA}" type="datetimeFigureOut">
              <a:rPr lang="zh-CN" altLang="en-US" smtClean="0"/>
              <a:pPr/>
              <a:t>2021/3/23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696364D5-53BF-4B95-87E5-7D414C0F8F73}" type="slidenum">
              <a:rPr lang="zh-CN" altLang="en-US" smtClean="0"/>
              <a:pPr/>
              <a:t>‹#›</a:t>
            </a:fld>
            <a:endParaRPr lang="zh-CN" altLang="en-US"/>
          </a:p>
        </p:txBody>
      </p:sp>
    </p:spTree>
  </p:cSld>
  <p:clrMapOvr>
    <a:masterClrMapping/>
  </p:clrMapOvr>
  <p:transition spd="slow" advClick="0" advTm="2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正文页">
    <p:bg>
      <p:bgPr>
        <a:blipFill dpi="0" rotWithShape="1">
          <a:blip r:embed="rId2" cstate="print">
            <a:lum/>
          </a:blip>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讲内容&amp;金句">
    <p:spTree>
      <p:nvGrpSpPr>
        <p:cNvPr id="1" name=""/>
        <p:cNvGrpSpPr/>
        <p:nvPr/>
      </p:nvGrpSpPr>
      <p:grpSpPr>
        <a:xfrm>
          <a:off x="0" y="0"/>
          <a:ext cx="0" cy="0"/>
          <a:chOff x="0" y="0"/>
          <a:chExt cx="0" cy="0"/>
        </a:xfrm>
      </p:grpSpPr>
      <p:pic>
        <p:nvPicPr>
          <p:cNvPr id="9" name="图片 36"/>
          <p:cNvPicPr>
            <a:picLocks noChangeAspect="1" noChangeArrowheads="1"/>
          </p:cNvPicPr>
          <p:nvPr userDrawn="1">
            <p:custDataLst>
              <p:tags r:id="rId1"/>
            </p:custDataLst>
          </p:nvPr>
        </p:nvPicPr>
        <p:blipFill>
          <a:blip r:embed="rId4" cstate="print">
            <a:extLst>
              <a:ext uri="{28A0092B-C50C-407E-A947-70E740481C1C}">
                <a14:useLocalDpi xmlns:a14="http://schemas.microsoft.com/office/drawing/2010/main" val="0"/>
              </a:ext>
            </a:extLst>
          </a:blip>
          <a:srcRect l="247" t="-1" b="909"/>
          <a:stretch>
            <a:fillRect/>
          </a:stretch>
        </p:blipFill>
        <p:spPr bwMode="auto">
          <a:xfrm>
            <a:off x="0" y="6165851"/>
            <a:ext cx="12192000" cy="69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2" descr="图片包含 轮廓&#10;&#10;已生成高可信度的说明"/>
          <p:cNvPicPr>
            <a:picLocks noChangeAspect="1" noChangeArrowheads="1"/>
          </p:cNvPicPr>
          <p:nvPr userDrawn="1">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0" y="0"/>
            <a:ext cx="3287713" cy="1441451"/>
          </a:xfrm>
          <a:prstGeom prst="rect">
            <a:avLst/>
          </a:prstGeom>
          <a:noFill/>
          <a:ln>
            <a:noFill/>
          </a:ln>
        </p:spPr>
      </p:pic>
    </p:spTree>
  </p:cSld>
  <p:clrMapOvr>
    <a:masterClrMapping/>
  </p:clrMapOvr>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过渡页1">
    <p:spTree>
      <p:nvGrpSpPr>
        <p:cNvPr id="1" name=""/>
        <p:cNvGrpSpPr/>
        <p:nvPr/>
      </p:nvGrpSpPr>
      <p:grpSpPr>
        <a:xfrm>
          <a:off x="0" y="0"/>
          <a:ext cx="0" cy="0"/>
          <a:chOff x="0" y="0"/>
          <a:chExt cx="0" cy="0"/>
        </a:xfrm>
      </p:grpSpPr>
      <p:sp>
        <p:nvSpPr>
          <p:cNvPr id="9217" name="矩形 2"/>
          <p:cNvSpPr/>
          <p:nvPr userDrawn="1"/>
        </p:nvSpPr>
        <p:spPr>
          <a:xfrm>
            <a:off x="2440940" y="965200"/>
            <a:ext cx="9145905" cy="5021580"/>
          </a:xfrm>
          <a:prstGeom prst="rect">
            <a:avLst/>
          </a:prstGeom>
          <a:solidFill>
            <a:schemeClr val="bg1">
              <a:alpha val="54117"/>
            </a:schemeClr>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pic>
        <p:nvPicPr>
          <p:cNvPr id="12" name="直接连接符 3"/>
          <p:cNvPicPr/>
          <p:nvPr userDrawn="1"/>
        </p:nvPicPr>
        <p:blipFill>
          <a:blip r:embed="rId2" cstate="print"/>
          <a:stretch>
            <a:fillRect/>
          </a:stretch>
        </p:blipFill>
        <p:spPr>
          <a:xfrm flipV="1">
            <a:off x="1517015" y="661035"/>
            <a:ext cx="10206355" cy="152400"/>
          </a:xfrm>
          <a:prstGeom prst="rect">
            <a:avLst/>
          </a:prstGeom>
          <a:noFill/>
          <a:ln w="9525">
            <a:noFill/>
          </a:ln>
        </p:spPr>
      </p:pic>
      <p:sp>
        <p:nvSpPr>
          <p:cNvPr id="5" name="文本框 4"/>
          <p:cNvSpPr txBox="1"/>
          <p:nvPr userDrawn="1"/>
        </p:nvSpPr>
        <p:spPr>
          <a:xfrm>
            <a:off x="2590800" y="6283960"/>
            <a:ext cx="8058785" cy="398780"/>
          </a:xfrm>
          <a:prstGeom prst="rect">
            <a:avLst/>
          </a:prstGeom>
          <a:noFill/>
        </p:spPr>
        <p:txBody>
          <a:bodyPr wrap="square" rtlCol="0">
            <a:spAutoFit/>
          </a:bodyPr>
          <a:lstStyle/>
          <a:p>
            <a:pPr lvl="0">
              <a:defRPr/>
            </a:pPr>
            <a:r>
              <a:rPr lang="zh-CN" altLang="en-US" sz="2000" b="1" dirty="0">
                <a:solidFill>
                  <a:schemeClr val="bg1"/>
                </a:solidFill>
                <a:latin typeface="楷体" panose="02010609060101010101" charset="-122"/>
                <a:ea typeface="楷体" panose="02010609060101010101" charset="-122"/>
                <a:cs typeface="楷体" panose="02010609060101010101" charset="-122"/>
              </a:rPr>
              <a:t>人  和  行  美                       开  智  启  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BE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Lst>
  <p:transition spd="slow" advClick="0" advTm="2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EEBE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ransition spd="slow" advClick="0" advTm="2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2.xml"/><Relationship Id="rId7" Type="http://schemas.openxmlformats.org/officeDocument/2006/relationships/notesSlide" Target="../notesSlides/notesSlide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2.xml"/><Relationship Id="rId5" Type="http://schemas.openxmlformats.org/officeDocument/2006/relationships/tags" Target="../tags/tag34.xml"/><Relationship Id="rId10" Type="http://schemas.openxmlformats.org/officeDocument/2006/relationships/image" Target="../media/image7.png"/><Relationship Id="rId4" Type="http://schemas.openxmlformats.org/officeDocument/2006/relationships/tags" Target="../tags/tag33.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1.xml"/><Relationship Id="rId7" Type="http://schemas.openxmlformats.org/officeDocument/2006/relationships/notesSlide" Target="../notesSlides/notesSlide8.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6.xml"/><Relationship Id="rId5" Type="http://schemas.openxmlformats.org/officeDocument/2006/relationships/tags" Target="../tags/tag93.xml"/><Relationship Id="rId10" Type="http://schemas.openxmlformats.org/officeDocument/2006/relationships/image" Target="../media/image9.png"/><Relationship Id="rId4" Type="http://schemas.openxmlformats.org/officeDocument/2006/relationships/tags" Target="../tags/tag92.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9.xml"/><Relationship Id="rId7" Type="http://schemas.openxmlformats.org/officeDocument/2006/relationships/notesSlide" Target="../notesSlides/notesSlide9.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slideLayout" Target="../slideLayouts/slideLayout6.xml"/><Relationship Id="rId5" Type="http://schemas.openxmlformats.org/officeDocument/2006/relationships/tags" Target="../tags/tag101.xml"/><Relationship Id="rId10" Type="http://schemas.openxmlformats.org/officeDocument/2006/relationships/image" Target="../media/image9.png"/><Relationship Id="rId4" Type="http://schemas.openxmlformats.org/officeDocument/2006/relationships/tags" Target="../tags/tag100.xml"/><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notesSlide" Target="../notesSlides/notesSlide10.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slideLayout" Target="../slideLayouts/slideLayout4.xml"/><Relationship Id="rId2" Type="http://schemas.openxmlformats.org/officeDocument/2006/relationships/tags" Target="../tags/tag106.xml"/><Relationship Id="rId16" Type="http://schemas.openxmlformats.org/officeDocument/2006/relationships/image" Target="../media/image6.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image" Target="../media/image25.png"/><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image" Target="../media/image5.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121.xml"/><Relationship Id="rId7" Type="http://schemas.openxmlformats.org/officeDocument/2006/relationships/slideLayout" Target="../slideLayouts/slideLayout3.xml"/><Relationship Id="rId12" Type="http://schemas.openxmlformats.org/officeDocument/2006/relationships/image" Target="../media/image7.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image" Target="../media/image26.png"/><Relationship Id="rId5" Type="http://schemas.openxmlformats.org/officeDocument/2006/relationships/tags" Target="../tags/tag123.xml"/><Relationship Id="rId10" Type="http://schemas.openxmlformats.org/officeDocument/2006/relationships/image" Target="../media/image6.png"/><Relationship Id="rId4" Type="http://schemas.openxmlformats.org/officeDocument/2006/relationships/tags" Target="../tags/tag122.xml"/><Relationship Id="rId9" Type="http://schemas.openxmlformats.org/officeDocument/2006/relationships/image" Target="../media/image5.jpeg"/></Relationships>
</file>

<file path=ppt/slides/_rels/slide14.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image" Target="../media/image28.jpeg"/><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27.jpe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9.png"/><Relationship Id="rId5" Type="http://schemas.openxmlformats.org/officeDocument/2006/relationships/tags" Target="../tags/tag132.xml"/><Relationship Id="rId10" Type="http://schemas.openxmlformats.org/officeDocument/2006/relationships/notesSlide" Target="../notesSlides/notesSlide12.xml"/><Relationship Id="rId4" Type="http://schemas.openxmlformats.org/officeDocument/2006/relationships/tags" Target="../tags/tag131.xml"/><Relationship Id="rId9" Type="http://schemas.openxmlformats.org/officeDocument/2006/relationships/slideLayout" Target="../slideLayouts/slideLayout12.xml"/><Relationship Id="rId1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41.xml"/><Relationship Id="rId7" Type="http://schemas.openxmlformats.org/officeDocument/2006/relationships/image" Target="../media/image9.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slideLayout" Target="../slideLayouts/slideLayout12.xml"/><Relationship Id="rId5" Type="http://schemas.openxmlformats.org/officeDocument/2006/relationships/tags" Target="../tags/tag143.xml"/><Relationship Id="rId4" Type="http://schemas.openxmlformats.org/officeDocument/2006/relationships/tags" Target="../tags/tag142.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slideLayout" Target="../slideLayouts/slideLayout1.xml"/><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tags" Target="../tags/tag155.xml"/><Relationship Id="rId2" Type="http://schemas.openxmlformats.org/officeDocument/2006/relationships/tags" Target="../tags/tag145.xml"/><Relationship Id="rId16" Type="http://schemas.openxmlformats.org/officeDocument/2006/relationships/image" Target="../media/image9.png"/><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tags" Target="../tags/tag154.xml"/><Relationship Id="rId5" Type="http://schemas.openxmlformats.org/officeDocument/2006/relationships/tags" Target="../tags/tag148.xml"/><Relationship Id="rId15" Type="http://schemas.openxmlformats.org/officeDocument/2006/relationships/image" Target="../media/image32.png"/><Relationship Id="rId10" Type="http://schemas.openxmlformats.org/officeDocument/2006/relationships/tags" Target="../tags/tag153.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image" Target="../media/image9.png"/><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image" Target="../media/image32.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slideLayout" Target="../slideLayouts/slideLayout1.xml"/><Relationship Id="rId5" Type="http://schemas.openxmlformats.org/officeDocument/2006/relationships/tags" Target="../tags/tag163.xml"/><Relationship Id="rId15" Type="http://schemas.openxmlformats.org/officeDocument/2006/relationships/image" Target="../media/image34.png"/><Relationship Id="rId10" Type="http://schemas.openxmlformats.org/officeDocument/2006/relationships/tags" Target="../tags/tag168.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171.xml"/><Relationship Id="rId7" Type="http://schemas.openxmlformats.org/officeDocument/2006/relationships/slideLayout" Target="../slideLayouts/slideLayout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image" Target="../media/image7.png"/><Relationship Id="rId5" Type="http://schemas.openxmlformats.org/officeDocument/2006/relationships/tags" Target="../tags/tag173.xml"/><Relationship Id="rId10" Type="http://schemas.openxmlformats.org/officeDocument/2006/relationships/image" Target="../media/image26.png"/><Relationship Id="rId4" Type="http://schemas.openxmlformats.org/officeDocument/2006/relationships/tags" Target="../tags/tag172.xml"/><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77.xml"/><Relationship Id="rId7" Type="http://schemas.openxmlformats.org/officeDocument/2006/relationships/slideLayout" Target="../slideLayouts/slideLayout1.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image" Target="../media/image9.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tags" Target="../tags/tag39.xml"/><Relationship Id="rId16" Type="http://schemas.openxmlformats.org/officeDocument/2006/relationships/image" Target="../media/image12.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6.png"/><Relationship Id="rId5" Type="http://schemas.openxmlformats.org/officeDocument/2006/relationships/tags" Target="../tags/tag42.xml"/><Relationship Id="rId15" Type="http://schemas.openxmlformats.org/officeDocument/2006/relationships/image" Target="../media/image11.png"/><Relationship Id="rId10" Type="http://schemas.openxmlformats.org/officeDocument/2006/relationships/notesSlide" Target="../notesSlides/notesSlide2.xml"/><Relationship Id="rId4" Type="http://schemas.openxmlformats.org/officeDocument/2006/relationships/tags" Target="../tags/tag41.xml"/><Relationship Id="rId9" Type="http://schemas.openxmlformats.org/officeDocument/2006/relationships/slideLayout" Target="../slideLayouts/slideLayout6.xml"/><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image" Target="../media/image9.png"/><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8.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image" Target="../media/image6.png"/><Relationship Id="rId5" Type="http://schemas.openxmlformats.org/officeDocument/2006/relationships/tags" Target="../tags/tag185.xml"/><Relationship Id="rId10" Type="http://schemas.openxmlformats.org/officeDocument/2006/relationships/notesSlide" Target="../notesSlides/notesSlide14.xml"/><Relationship Id="rId4" Type="http://schemas.openxmlformats.org/officeDocument/2006/relationships/tags" Target="../tags/tag184.xml"/><Relationship Id="rId9" Type="http://schemas.openxmlformats.org/officeDocument/2006/relationships/slideLayout" Target="../slideLayouts/slideLayout6.xml"/><Relationship Id="rId1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image" Target="../media/image9.png"/><Relationship Id="rId26" Type="http://schemas.openxmlformats.org/officeDocument/2006/relationships/image" Target="../media/image43.png"/><Relationship Id="rId3" Type="http://schemas.openxmlformats.org/officeDocument/2006/relationships/tags" Target="../tags/tag194.xml"/><Relationship Id="rId21" Type="http://schemas.openxmlformats.org/officeDocument/2006/relationships/image" Target="../media/image38.png"/><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image" Target="../media/image8.png"/><Relationship Id="rId25" Type="http://schemas.openxmlformats.org/officeDocument/2006/relationships/image" Target="../media/image42.png"/><Relationship Id="rId2" Type="http://schemas.openxmlformats.org/officeDocument/2006/relationships/tags" Target="../tags/tag193.xml"/><Relationship Id="rId16" Type="http://schemas.openxmlformats.org/officeDocument/2006/relationships/image" Target="../media/image6.png"/><Relationship Id="rId20" Type="http://schemas.openxmlformats.org/officeDocument/2006/relationships/image" Target="../media/image37.png"/><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24" Type="http://schemas.openxmlformats.org/officeDocument/2006/relationships/image" Target="../media/image41.png"/><Relationship Id="rId5" Type="http://schemas.openxmlformats.org/officeDocument/2006/relationships/tags" Target="../tags/tag196.xml"/><Relationship Id="rId15" Type="http://schemas.openxmlformats.org/officeDocument/2006/relationships/notesSlide" Target="../notesSlides/notesSlide15.xml"/><Relationship Id="rId23" Type="http://schemas.openxmlformats.org/officeDocument/2006/relationships/image" Target="../media/image40.png"/><Relationship Id="rId10" Type="http://schemas.openxmlformats.org/officeDocument/2006/relationships/tags" Target="../tags/tag201.xml"/><Relationship Id="rId19" Type="http://schemas.openxmlformats.org/officeDocument/2006/relationships/image" Target="../media/image36.png"/><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slideLayout" Target="../slideLayouts/slideLayout6.xml"/><Relationship Id="rId22" Type="http://schemas.openxmlformats.org/officeDocument/2006/relationships/image" Target="../media/image39.jpe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10.xml"/><Relationship Id="rId7" Type="http://schemas.openxmlformats.org/officeDocument/2006/relationships/notesSlide" Target="../notesSlides/notesSlide16.xml"/><Relationship Id="rId12" Type="http://schemas.openxmlformats.org/officeDocument/2006/relationships/image" Target="../media/image45.jpe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slideLayout" Target="../slideLayouts/slideLayout6.xml"/><Relationship Id="rId11" Type="http://schemas.openxmlformats.org/officeDocument/2006/relationships/image" Target="../media/image44.jpeg"/><Relationship Id="rId5" Type="http://schemas.openxmlformats.org/officeDocument/2006/relationships/tags" Target="../tags/tag212.xml"/><Relationship Id="rId10" Type="http://schemas.openxmlformats.org/officeDocument/2006/relationships/image" Target="../media/image9.png"/><Relationship Id="rId4" Type="http://schemas.openxmlformats.org/officeDocument/2006/relationships/tags" Target="../tags/tag211.xml"/><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image" Target="../media/image9.png"/><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image" Target="../media/image8.png"/><Relationship Id="rId17" Type="http://schemas.openxmlformats.org/officeDocument/2006/relationships/image" Target="../media/image49.png"/><Relationship Id="rId2" Type="http://schemas.openxmlformats.org/officeDocument/2006/relationships/tags" Target="../tags/tag217.xml"/><Relationship Id="rId16" Type="http://schemas.openxmlformats.org/officeDocument/2006/relationships/image" Target="../media/image48.png"/><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image" Target="../media/image6.png"/><Relationship Id="rId5" Type="http://schemas.openxmlformats.org/officeDocument/2006/relationships/tags" Target="../tags/tag220.xml"/><Relationship Id="rId15" Type="http://schemas.openxmlformats.org/officeDocument/2006/relationships/image" Target="../media/image47.png"/><Relationship Id="rId10" Type="http://schemas.openxmlformats.org/officeDocument/2006/relationships/notesSlide" Target="../notesSlides/notesSlide17.xml"/><Relationship Id="rId4" Type="http://schemas.openxmlformats.org/officeDocument/2006/relationships/tags" Target="../tags/tag219.xml"/><Relationship Id="rId9" Type="http://schemas.openxmlformats.org/officeDocument/2006/relationships/slideLayout" Target="../slideLayouts/slideLayout6.xml"/><Relationship Id="rId1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1.gif"/><Relationship Id="rId4" Type="http://schemas.openxmlformats.org/officeDocument/2006/relationships/image" Target="../media/image50.gif"/></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1.xml"/><Relationship Id="rId7" Type="http://schemas.openxmlformats.org/officeDocument/2006/relationships/notesSlide" Target="../notesSlides/notesSlide3.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6.xml"/><Relationship Id="rId11" Type="http://schemas.openxmlformats.org/officeDocument/2006/relationships/image" Target="../media/image14.png"/><Relationship Id="rId5" Type="http://schemas.openxmlformats.org/officeDocument/2006/relationships/tags" Target="../tags/tag53.xml"/><Relationship Id="rId10" Type="http://schemas.openxmlformats.org/officeDocument/2006/relationships/image" Target="../media/image9.png"/><Relationship Id="rId4" Type="http://schemas.openxmlformats.org/officeDocument/2006/relationships/tags" Target="../tags/tag52.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22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tags" Target="../tags/tag240.xml"/><Relationship Id="rId18" Type="http://schemas.openxmlformats.org/officeDocument/2006/relationships/image" Target="../media/image8.png"/><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tags" Target="../tags/tag239.xml"/><Relationship Id="rId17" Type="http://schemas.openxmlformats.org/officeDocument/2006/relationships/image" Target="../media/image6.png"/><Relationship Id="rId2" Type="http://schemas.openxmlformats.org/officeDocument/2006/relationships/tags" Target="../tags/tag229.xml"/><Relationship Id="rId16" Type="http://schemas.openxmlformats.org/officeDocument/2006/relationships/notesSlide" Target="../notesSlides/notesSlide29.xml"/><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tags" Target="../tags/tag238.xml"/><Relationship Id="rId5" Type="http://schemas.openxmlformats.org/officeDocument/2006/relationships/tags" Target="../tags/tag232.xml"/><Relationship Id="rId15" Type="http://schemas.openxmlformats.org/officeDocument/2006/relationships/slideLayout" Target="../slideLayouts/slideLayout6.xml"/><Relationship Id="rId10" Type="http://schemas.openxmlformats.org/officeDocument/2006/relationships/tags" Target="../tags/tag237.xml"/><Relationship Id="rId19" Type="http://schemas.openxmlformats.org/officeDocument/2006/relationships/image" Target="../media/image9.png"/><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tags" Target="../tags/tag241.xml"/></Relationships>
</file>

<file path=ppt/slides/_rels/slide36.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image" Target="../media/image9.png"/><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image" Target="../media/image55.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slideLayout" Target="../slideLayouts/slideLayout11.xml"/><Relationship Id="rId5" Type="http://schemas.openxmlformats.org/officeDocument/2006/relationships/tags" Target="../tags/tag249.xml"/><Relationship Id="rId10" Type="http://schemas.openxmlformats.org/officeDocument/2006/relationships/tags" Target="../tags/tag254.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57.xml"/><Relationship Id="rId7" Type="http://schemas.openxmlformats.org/officeDocument/2006/relationships/image" Target="../media/image55.png"/><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slideLayout" Target="../slideLayouts/slideLayout11.xml"/><Relationship Id="rId5" Type="http://schemas.openxmlformats.org/officeDocument/2006/relationships/tags" Target="../tags/tag259.xml"/><Relationship Id="rId4" Type="http://schemas.openxmlformats.org/officeDocument/2006/relationships/tags" Target="../tags/tag258.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262.xml"/><Relationship Id="rId7" Type="http://schemas.openxmlformats.org/officeDocument/2006/relationships/notesSlide" Target="../notesSlides/notesSlide30.xm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slideLayout" Target="../slideLayouts/slideLayout6.xml"/><Relationship Id="rId11" Type="http://schemas.openxmlformats.org/officeDocument/2006/relationships/image" Target="3-9.TIF" TargetMode="External"/><Relationship Id="rId5" Type="http://schemas.openxmlformats.org/officeDocument/2006/relationships/tags" Target="../tags/tag264.xml"/><Relationship Id="rId10" Type="http://schemas.openxmlformats.org/officeDocument/2006/relationships/image" Target="../media/image59.png"/><Relationship Id="rId4" Type="http://schemas.openxmlformats.org/officeDocument/2006/relationships/tags" Target="../tags/tag263.xml"/><Relationship Id="rId9"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9.xml"/><Relationship Id="rId7" Type="http://schemas.openxmlformats.org/officeDocument/2006/relationships/notesSlide" Target="../notesSlides/notesSlide4.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6.xml"/><Relationship Id="rId11" Type="http://schemas.openxmlformats.org/officeDocument/2006/relationships/image" Target="../media/image15.png"/><Relationship Id="rId5" Type="http://schemas.openxmlformats.org/officeDocument/2006/relationships/tags" Target="../tags/tag61.xml"/><Relationship Id="rId10" Type="http://schemas.openxmlformats.org/officeDocument/2006/relationships/image" Target="../media/image9.png"/><Relationship Id="rId4" Type="http://schemas.openxmlformats.org/officeDocument/2006/relationships/tags" Target="../tags/tag60.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image" Target="../media/image9.png"/><Relationship Id="rId5" Type="http://schemas.openxmlformats.org/officeDocument/2006/relationships/slideLayout" Target="../slideLayouts/slideLayout6.xml"/><Relationship Id="rId4" Type="http://schemas.openxmlformats.org/officeDocument/2006/relationships/tags" Target="../tags/tag271.xml"/></Relationships>
</file>

<file path=ppt/slides/_rels/slide41.xml.rels><?xml version="1.0" encoding="UTF-8" standalone="yes"?>
<Relationships xmlns="http://schemas.openxmlformats.org/package/2006/relationships"><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image" Target="../media/image9.png"/><Relationship Id="rId5" Type="http://schemas.openxmlformats.org/officeDocument/2006/relationships/slideLayout" Target="../slideLayouts/slideLayout6.xml"/><Relationship Id="rId4" Type="http://schemas.openxmlformats.org/officeDocument/2006/relationships/tags" Target="../tags/tag275.xml"/></Relationships>
</file>

<file path=ppt/slides/_rels/slide42.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image" Target="../media/image9.png"/><Relationship Id="rId5" Type="http://schemas.openxmlformats.org/officeDocument/2006/relationships/slideLayout" Target="../slideLayouts/slideLayout6.xml"/><Relationship Id="rId4" Type="http://schemas.openxmlformats.org/officeDocument/2006/relationships/tags" Target="../tags/tag279.xml"/></Relationships>
</file>

<file path=ppt/slides/_rels/slide43.xml.rels><?xml version="1.0" encoding="UTF-8" standalone="yes"?>
<Relationships xmlns="http://schemas.openxmlformats.org/package/2006/relationships"><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image" Target="../media/image9.png"/><Relationship Id="rId5" Type="http://schemas.openxmlformats.org/officeDocument/2006/relationships/slideLayout" Target="../slideLayouts/slideLayout6.xml"/><Relationship Id="rId4" Type="http://schemas.openxmlformats.org/officeDocument/2006/relationships/tags" Target="../tags/tag283.xml"/></Relationships>
</file>

<file path=ppt/slides/_rels/slide44.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9.png"/><Relationship Id="rId5" Type="http://schemas.openxmlformats.org/officeDocument/2006/relationships/slideLayout" Target="../slideLayouts/slideLayout6.xml"/><Relationship Id="rId4" Type="http://schemas.openxmlformats.org/officeDocument/2006/relationships/tags" Target="../tags/tag287.xml"/></Relationships>
</file>

<file path=ppt/slides/_rels/slide45.xml.rels><?xml version="1.0" encoding="UTF-8" standalone="yes"?>
<Relationships xmlns="http://schemas.openxmlformats.org/package/2006/relationships"><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 Id="rId5" Type="http://schemas.openxmlformats.org/officeDocument/2006/relationships/image" Target="../media/image9.png"/><Relationship Id="rId4"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 Id="rId5" Type="http://schemas.openxmlformats.org/officeDocument/2006/relationships/image" Target="../media/image9.png"/><Relationship Id="rId4"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 Id="rId5" Type="http://schemas.openxmlformats.org/officeDocument/2006/relationships/image" Target="../media/image9.png"/><Relationship Id="rId4"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tags" Target="../tags/tag299.xml"/><Relationship Id="rId7" Type="http://schemas.openxmlformats.org/officeDocument/2006/relationships/image" Target="../media/image60.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9.png"/><Relationship Id="rId5" Type="http://schemas.openxmlformats.org/officeDocument/2006/relationships/slideLayout" Target="../slideLayouts/slideLayout6.xml"/><Relationship Id="rId4" Type="http://schemas.openxmlformats.org/officeDocument/2006/relationships/tags" Target="../tags/tag300.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7.xml"/><Relationship Id="rId7" Type="http://schemas.openxmlformats.org/officeDocument/2006/relationships/notesSlide" Target="../notesSlides/notesSlide5.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6.xml"/><Relationship Id="rId11" Type="http://schemas.openxmlformats.org/officeDocument/2006/relationships/image" Target="../media/image16.png"/><Relationship Id="rId5" Type="http://schemas.openxmlformats.org/officeDocument/2006/relationships/tags" Target="../tags/tag69.xml"/><Relationship Id="rId10" Type="http://schemas.openxmlformats.org/officeDocument/2006/relationships/image" Target="../media/image9.png"/><Relationship Id="rId4" Type="http://schemas.openxmlformats.org/officeDocument/2006/relationships/tags" Target="../tags/tag68.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75.xml"/><Relationship Id="rId7" Type="http://schemas.openxmlformats.org/officeDocument/2006/relationships/notesSlide" Target="../notesSlides/notesSlide6.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Layout" Target="../slideLayouts/slideLayout6.xml"/><Relationship Id="rId11" Type="http://schemas.openxmlformats.org/officeDocument/2006/relationships/image" Target="../media/image17.png"/><Relationship Id="rId5" Type="http://schemas.openxmlformats.org/officeDocument/2006/relationships/tags" Target="../tags/tag77.xml"/><Relationship Id="rId10" Type="http://schemas.openxmlformats.org/officeDocument/2006/relationships/image" Target="../media/image9.png"/><Relationship Id="rId4" Type="http://schemas.openxmlformats.org/officeDocument/2006/relationships/tags" Target="../tags/tag76.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3.xml"/><Relationship Id="rId7" Type="http://schemas.openxmlformats.org/officeDocument/2006/relationships/notesSlide" Target="../notesSlides/notesSlide7.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6.xml"/><Relationship Id="rId11" Type="http://schemas.openxmlformats.org/officeDocument/2006/relationships/image" Target="../media/image18.png"/><Relationship Id="rId5" Type="http://schemas.openxmlformats.org/officeDocument/2006/relationships/tags" Target="../tags/tag85.xml"/><Relationship Id="rId10" Type="http://schemas.openxmlformats.org/officeDocument/2006/relationships/image" Target="../media/image9.png"/><Relationship Id="rId4" Type="http://schemas.openxmlformats.org/officeDocument/2006/relationships/tags" Target="../tags/tag84.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ps稻壳儿佳誉设计原创链接：http://chn.docer.com/works?userid=219874625" descr="G:\ppt文档和图片\#U6b63#U97.jpg#U6b63#U97"/>
          <p:cNvPicPr>
            <a:picLocks noChangeAspect="1"/>
          </p:cNvPicPr>
          <p:nvPr>
            <p:custDataLst>
              <p:tags r:id="rId1"/>
            </p:custDataLst>
          </p:nvPr>
        </p:nvPicPr>
        <p:blipFill>
          <a:blip r:embed="rId8" cstate="print"/>
          <a:stretch>
            <a:fillRect/>
          </a:stretch>
        </p:blipFill>
        <p:spPr>
          <a:xfrm>
            <a:off x="0" y="-36195"/>
            <a:ext cx="12204700" cy="6894195"/>
          </a:xfrm>
          <a:prstGeom prst="rect">
            <a:avLst/>
          </a:prstGeom>
        </p:spPr>
      </p:pic>
      <p:sp>
        <p:nvSpPr>
          <p:cNvPr id="8" name="矩形 7"/>
          <p:cNvSpPr/>
          <p:nvPr>
            <p:custDataLst>
              <p:tags r:id="rId2"/>
            </p:custDataLst>
          </p:nvPr>
        </p:nvSpPr>
        <p:spPr>
          <a:xfrm>
            <a:off x="1975485" y="1565275"/>
            <a:ext cx="8324850" cy="3583940"/>
          </a:xfrm>
          <a:prstGeom prst="rect">
            <a:avLst/>
          </a:prstGeom>
          <a:solidFill>
            <a:srgbClr val="5E90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wps稻壳儿佳誉设计原创链接：http://chn.docer.com/works?userid=21987462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l="18575" r="37498" b="63524"/>
          <a:stretch>
            <a:fillRect/>
          </a:stretch>
        </p:blipFill>
        <p:spPr>
          <a:xfrm>
            <a:off x="0" y="65"/>
            <a:ext cx="5355586" cy="2779486"/>
          </a:xfrm>
          <a:prstGeom prst="rect">
            <a:avLst/>
          </a:prstGeom>
        </p:spPr>
      </p:pic>
      <p:pic>
        <p:nvPicPr>
          <p:cNvPr id="7" name="wps稻壳儿佳誉设计原创链接：http://chn.docer.com/works?userid=219874625"/>
          <p:cNvPicPr>
            <a:picLocks noChangeAspect="1"/>
          </p:cNvPicPr>
          <p:nvPr>
            <p:custDataLst>
              <p:tags r:id="rId4"/>
            </p:custDataLst>
          </p:nvPr>
        </p:nvPicPr>
        <p:blipFill>
          <a:blip r:embed="rId10" cstate="print"/>
          <a:stretch>
            <a:fillRect/>
          </a:stretch>
        </p:blipFill>
        <p:spPr>
          <a:xfrm>
            <a:off x="9990904" y="4550995"/>
            <a:ext cx="309485" cy="299165"/>
          </a:xfrm>
          <a:prstGeom prst="rect">
            <a:avLst/>
          </a:prstGeom>
        </p:spPr>
      </p:pic>
      <p:sp>
        <p:nvSpPr>
          <p:cNvPr id="2" name="文本框 1"/>
          <p:cNvSpPr txBox="1"/>
          <p:nvPr>
            <p:custDataLst>
              <p:tags r:id="rId5"/>
            </p:custDataLst>
          </p:nvPr>
        </p:nvSpPr>
        <p:spPr>
          <a:xfrm>
            <a:off x="2137410" y="2186940"/>
            <a:ext cx="8001000" cy="2122805"/>
          </a:xfrm>
          <a:prstGeom prst="rect">
            <a:avLst/>
          </a:prstGeom>
          <a:noFill/>
        </p:spPr>
        <p:txBody>
          <a:bodyPr wrap="square" rtlCol="0">
            <a:spAutoFit/>
          </a:bodyPr>
          <a:lstStyle/>
          <a:p>
            <a:pPr algn="ctr" fontAlgn="auto">
              <a:lnSpc>
                <a:spcPct val="150000"/>
              </a:lnSpc>
            </a:pPr>
            <a:r>
              <a:rPr lang="zh-CN" altLang="en-US" sz="4400" b="1">
                <a:solidFill>
                  <a:schemeClr val="bg1"/>
                </a:solidFill>
              </a:rPr>
              <a:t>第二课 中国共产党的先进性</a:t>
            </a:r>
          </a:p>
          <a:p>
            <a:pPr algn="ctr" fontAlgn="auto">
              <a:lnSpc>
                <a:spcPct val="150000"/>
              </a:lnSpc>
            </a:pPr>
            <a:r>
              <a:rPr lang="en-US" altLang="zh-CN" sz="4400" b="1">
                <a:solidFill>
                  <a:schemeClr val="bg1"/>
                </a:solidFill>
              </a:rPr>
              <a:t>2.1</a:t>
            </a:r>
            <a:r>
              <a:rPr lang="zh-CN" altLang="en-US" sz="4400" b="1">
                <a:solidFill>
                  <a:schemeClr val="bg1"/>
                </a:solidFill>
              </a:rPr>
              <a:t> 始终坚持以人民为中心</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9"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0"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情境课堂</a:t>
            </a:r>
          </a:p>
        </p:txBody>
      </p:sp>
      <p:sp>
        <p:nvSpPr>
          <p:cNvPr id="5" name="文本框 4"/>
          <p:cNvSpPr txBox="1"/>
          <p:nvPr>
            <p:custDataLst>
              <p:tags r:id="rId5"/>
            </p:custDataLst>
          </p:nvPr>
        </p:nvSpPr>
        <p:spPr>
          <a:xfrm>
            <a:off x="306070" y="704850"/>
            <a:ext cx="11640820" cy="4707890"/>
          </a:xfrm>
          <a:prstGeom prst="rect">
            <a:avLst/>
          </a:prstGeom>
          <a:noFill/>
        </p:spPr>
        <p:txBody>
          <a:bodyPr wrap="square" rtlCol="0">
            <a:spAutoFit/>
          </a:bodyPr>
          <a:lstStyle/>
          <a:p>
            <a:pPr algn="just" fontAlgn="auto">
              <a:lnSpc>
                <a:spcPct val="150000"/>
              </a:lnSpc>
            </a:pPr>
            <a:r>
              <a:rPr lang="en-US" altLang="zh-CN" sz="2000" b="1">
                <a:solidFill>
                  <a:schemeClr val="tx1"/>
                </a:solidFill>
                <a:sym typeface="+mn-ea"/>
              </a:rPr>
              <a:t>        </a:t>
            </a:r>
            <a:r>
              <a:rPr lang="zh-CN" altLang="en-US" sz="2000" b="1">
                <a:solidFill>
                  <a:schemeClr val="tx1"/>
                </a:solidFill>
                <a:sym typeface="+mn-ea"/>
              </a:rPr>
              <a:t>回顾我国13个“五年规划”的历史，从解决温饱问题到总体小康，再到全面建成小康社会，“人民至上”这一理念贯穿始终。2020年，无论在指挥疫情防控的人民战争、总体战、阻击战中，还是在部署抗击暴雨洪涝灾害中，无论是脱贫攻坚，还是“六稳六保”，人民至上、生命至上，始终是习近平总书记强调最多的关键词。如今，面对未来五年，人民至上更成为党高质量编制“十四五”规划的坐标原点。</a:t>
            </a:r>
          </a:p>
          <a:p>
            <a:pPr algn="just" fontAlgn="auto">
              <a:lnSpc>
                <a:spcPct val="150000"/>
              </a:lnSpc>
            </a:pPr>
            <a:r>
              <a:rPr lang="zh-CN" altLang="en-US" sz="2000" b="1">
                <a:solidFill>
                  <a:schemeClr val="tx1"/>
                </a:solidFill>
                <a:sym typeface="+mn-ea"/>
              </a:rPr>
              <a:t>        在“十四五”规划编制过程中，从奔走多地多方调研与基层群众深入交流，到亲自主持召开七场座谈会同各界人士面对面共商国是，再到首次推动通过互联网移动端向网民征求五年规划编制建议……习近平总书记为科学谋划“十四五”规划所采取的一系列举措，正是对“人民至上理念的生动诠释。倾听“民声”，采纳“民意”，关照“民心”。一份贯穿人民至正”理念“十四五”规划，必将引领中国走向更关好的明天。</a:t>
            </a:r>
          </a:p>
          <a:p>
            <a:pPr algn="just" fontAlgn="auto">
              <a:lnSpc>
                <a:spcPct val="150000"/>
              </a:lnSpc>
            </a:pPr>
            <a:r>
              <a:rPr lang="zh-CN" altLang="en-US" sz="2000" b="1">
                <a:solidFill>
                  <a:schemeClr val="tx1"/>
                </a:solidFill>
                <a:sym typeface="+mn-ea"/>
              </a:rPr>
              <a:t>       </a:t>
            </a:r>
            <a:r>
              <a:rPr lang="zh-CN" altLang="en-US" sz="2000" b="1">
                <a:solidFill>
                  <a:srgbClr val="FF0000"/>
                </a:solidFill>
                <a:sym typeface="+mn-ea"/>
              </a:rPr>
              <a:t> 活动探究：</a:t>
            </a:r>
            <a:r>
              <a:rPr lang="zh-CN" altLang="en-US" sz="2000" b="1">
                <a:solidFill>
                  <a:schemeClr val="tx1"/>
                </a:solidFill>
                <a:sym typeface="+mn-ea"/>
              </a:rPr>
              <a:t>说明中国共产党为什么要将“人民至上”理念贯穿“五年规划”始终。</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9"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0"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情境课堂</a:t>
            </a:r>
          </a:p>
        </p:txBody>
      </p:sp>
      <p:sp>
        <p:nvSpPr>
          <p:cNvPr id="5" name="文本框 4"/>
          <p:cNvSpPr txBox="1"/>
          <p:nvPr>
            <p:custDataLst>
              <p:tags r:id="rId5"/>
            </p:custDataLst>
          </p:nvPr>
        </p:nvSpPr>
        <p:spPr>
          <a:xfrm>
            <a:off x="306070" y="704850"/>
            <a:ext cx="11640820" cy="5077460"/>
          </a:xfrm>
          <a:prstGeom prst="rect">
            <a:avLst/>
          </a:prstGeom>
          <a:noFill/>
        </p:spPr>
        <p:txBody>
          <a:bodyPr wrap="square" rtlCol="0">
            <a:spAutoFit/>
          </a:bodyPr>
          <a:lstStyle/>
          <a:p>
            <a:pPr algn="just" fontAlgn="auto">
              <a:lnSpc>
                <a:spcPct val="150000"/>
              </a:lnSpc>
            </a:pPr>
            <a:r>
              <a:rPr lang="zh-CN" altLang="en-US" sz="2400" b="1" dirty="0">
                <a:sym typeface="+mn-ea"/>
              </a:rPr>
              <a:t>答案：</a:t>
            </a:r>
            <a:r>
              <a:rPr lang="zh-CN" altLang="en-US" sz="2400" b="1" dirty="0">
                <a:solidFill>
                  <a:schemeClr val="tx1"/>
                </a:solidFill>
                <a:sym typeface="+mn-ea"/>
              </a:rPr>
              <a:t>①我国是人民民主专政的社会主义国家,本质是人民当家作主。将人民至上理念贯穿“五年规划”始终是党深入贯彻以人民为中心发展思想的要求；②中国共产党是我国的执政党,是中国特色社会主义事业的领导核心，党的领导是中国特色社会主义最本质的特征，是中国特色社会主义制度的最大优势。将“人民至上”理念贯穿“五年规划”始终是巩固党执政地位的要求；③中国共产党的</a:t>
            </a:r>
            <a:r>
              <a:rPr lang="zh-CN" altLang="en-US" sz="2400" b="1" dirty="0">
                <a:solidFill>
                  <a:srgbClr val="FF0000"/>
                </a:solidFill>
                <a:sym typeface="+mn-ea"/>
              </a:rPr>
              <a:t>性质</a:t>
            </a:r>
            <a:r>
              <a:rPr lang="zh-CN" altLang="en-US" sz="2400" b="1" dirty="0">
                <a:solidFill>
                  <a:schemeClr val="tx1"/>
                </a:solidFill>
                <a:sym typeface="+mn-ea"/>
              </a:rPr>
              <a:t>和</a:t>
            </a:r>
            <a:r>
              <a:rPr lang="zh-CN" altLang="en-US" sz="2400" b="1" dirty="0">
                <a:solidFill>
                  <a:srgbClr val="FF0000"/>
                </a:solidFill>
                <a:sym typeface="+mn-ea"/>
              </a:rPr>
              <a:t>宗旨</a:t>
            </a:r>
            <a:r>
              <a:rPr lang="zh-CN" altLang="en-US" sz="2400" b="1" dirty="0">
                <a:solidFill>
                  <a:schemeClr val="tx1"/>
                </a:solidFill>
                <a:sym typeface="+mn-ea"/>
              </a:rPr>
              <a:t>决定的。在“十四五”规划编制过程中，倾听“民声”，采纳“民意”，关照“民心”,生动诠释党的先进性和全心全意为人民服务的宗旨；④党的</a:t>
            </a:r>
            <a:r>
              <a:rPr lang="zh-CN" altLang="en-US" sz="2400" b="1" dirty="0">
                <a:solidFill>
                  <a:srgbClr val="FF0000"/>
                </a:solidFill>
                <a:sym typeface="+mn-ea"/>
              </a:rPr>
              <a:t>执政理念</a:t>
            </a:r>
            <a:r>
              <a:rPr lang="zh-CN" altLang="en-US" sz="2400" b="1" dirty="0">
                <a:solidFill>
                  <a:schemeClr val="tx1"/>
                </a:solidFill>
                <a:sym typeface="+mn-ea"/>
              </a:rPr>
              <a:t>是立党为公、执政为民，一份贯穿“人民至上”理念的“十四五”规划，就是始终把实现好、维护好、发展好最广大人民的根本利益作为一切工作的出发点和落脚点的生动体现。</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ps稻壳儿佳誉设计原创链接：http://chn.docer.com/works?userid=219874625" descr="G:\ppt文档和图片\#U6b63#U97.jpg#U6b63#U97"/>
          <p:cNvPicPr>
            <a:picLocks noChangeAspect="1"/>
          </p:cNvPicPr>
          <p:nvPr>
            <p:custDataLst>
              <p:tags r:id="rId1"/>
            </p:custDataLst>
          </p:nvPr>
        </p:nvPicPr>
        <p:blipFill>
          <a:blip r:embed="rId14" cstate="print"/>
          <a:stretch>
            <a:fillRect/>
          </a:stretch>
        </p:blipFill>
        <p:spPr>
          <a:xfrm>
            <a:off x="19685" y="-36195"/>
            <a:ext cx="12204700" cy="6894195"/>
          </a:xfrm>
          <a:prstGeom prst="rect">
            <a:avLst/>
          </a:prstGeom>
        </p:spPr>
      </p:pic>
      <p:sp>
        <p:nvSpPr>
          <p:cNvPr id="7" name="wps稻壳儿佳誉设计原创链接：http://chn.docer.com/works?userid=219874625"/>
          <p:cNvSpPr txBox="1"/>
          <p:nvPr>
            <p:custDataLst>
              <p:tags r:id="rId2"/>
            </p:custDataLst>
          </p:nvPr>
        </p:nvSpPr>
        <p:spPr>
          <a:xfrm>
            <a:off x="6798001" y="1955679"/>
            <a:ext cx="517143" cy="1814830"/>
          </a:xfrm>
          <a:prstGeom prst="rect">
            <a:avLst/>
          </a:prstGeom>
          <a:noFill/>
          <a:ln>
            <a:solidFill>
              <a:schemeClr val="bg2">
                <a:lumMod val="90000"/>
              </a:schemeClr>
            </a:solidFill>
          </a:ln>
        </p:spPr>
        <p:txBody>
          <a:bodyPr wrap="square" rtlCol="0">
            <a:spAutoFit/>
          </a:bodyPr>
          <a:lstStyle>
            <a:defPPr>
              <a:defRPr lang="zh-CN"/>
            </a:defPPr>
            <a:lvl1pPr algn="dist">
              <a:defRPr sz="3200">
                <a:latin typeface="方正清刻本悦宋简体" panose="02000000000000000000" pitchFamily="2" charset="-122"/>
                <a:ea typeface="方正清刻本悦宋简体" panose="02000000000000000000" pitchFamily="2" charset="-122"/>
              </a:defRPr>
            </a:lvl1pPr>
          </a:lstStyle>
          <a:p>
            <a:pPr algn="ctr">
              <a:defRPr/>
            </a:pPr>
            <a:r>
              <a:rPr lang="zh-CN" altLang="en-US" sz="2800">
                <a:solidFill>
                  <a:schemeClr val="tx1">
                    <a:lumMod val="85000"/>
                    <a:lumOff val="15000"/>
                  </a:schemeClr>
                </a:solidFill>
                <a:latin typeface="微软雅黑" panose="020B0503020204020204" charset="-122"/>
                <a:ea typeface="微软雅黑" panose="020B0503020204020204" charset="-122"/>
              </a:rPr>
              <a:t>第一部分</a:t>
            </a:r>
          </a:p>
        </p:txBody>
      </p:sp>
      <p:cxnSp>
        <p:nvCxnSpPr>
          <p:cNvPr id="9" name="直接连接符 8"/>
          <p:cNvCxnSpPr/>
          <p:nvPr>
            <p:custDataLst>
              <p:tags r:id="rId3"/>
            </p:custDataLst>
          </p:nvPr>
        </p:nvCxnSpPr>
        <p:spPr>
          <a:xfrm flipH="1">
            <a:off x="6536475" y="2075770"/>
            <a:ext cx="0" cy="266978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1" name="wps稻壳儿佳誉设计原创链接：http://chn.docer.com/works?userid=219874625"/>
          <p:cNvSpPr txBox="1"/>
          <p:nvPr>
            <p:custDataLst>
              <p:tags r:id="rId4"/>
            </p:custDataLst>
          </p:nvPr>
        </p:nvSpPr>
        <p:spPr>
          <a:xfrm>
            <a:off x="5708015" y="1955800"/>
            <a:ext cx="828675" cy="3035300"/>
          </a:xfrm>
          <a:prstGeom prst="rect">
            <a:avLst/>
          </a:prstGeom>
          <a:noFill/>
        </p:spPr>
        <p:txBody>
          <a:bodyPr vert="eaVert" wrap="square" rtlCol="0">
            <a:spAutoFit/>
          </a:bodyPr>
          <a:lstStyle/>
          <a:p>
            <a:pPr lvl="0">
              <a:lnSpc>
                <a:spcPct val="150000"/>
              </a:lnSpc>
              <a:defRPr/>
            </a:pPr>
            <a:r>
              <a:rPr lang="zh-CN" altLang="en-US" sz="2800">
                <a:solidFill>
                  <a:schemeClr val="tx1"/>
                </a:solidFill>
                <a:latin typeface="微软雅黑" panose="020B0503020204020204" charset="-122"/>
                <a:ea typeface="微软雅黑" panose="020B0503020204020204" charset="-122"/>
                <a:cs typeface="+mn-ea"/>
              </a:rPr>
              <a:t>党的性质和宗旨</a:t>
            </a:r>
          </a:p>
        </p:txBody>
      </p:sp>
      <p:sp>
        <p:nvSpPr>
          <p:cNvPr id="13" name="文本框 12"/>
          <p:cNvSpPr txBox="1"/>
          <p:nvPr>
            <p:custDataLst>
              <p:tags r:id="rId5"/>
            </p:custDataLst>
          </p:nvPr>
        </p:nvSpPr>
        <p:spPr>
          <a:xfrm>
            <a:off x="4448443" y="1955691"/>
            <a:ext cx="517143" cy="1814830"/>
          </a:xfrm>
          <a:prstGeom prst="rect">
            <a:avLst/>
          </a:prstGeom>
          <a:noFill/>
          <a:ln>
            <a:solidFill>
              <a:schemeClr val="bg2">
                <a:lumMod val="90000"/>
              </a:schemeClr>
            </a:solidFill>
          </a:ln>
        </p:spPr>
        <p:txBody>
          <a:bodyPr wrap="square" rtlCol="0">
            <a:spAutoFit/>
          </a:bodyPr>
          <a:lstStyle>
            <a:defPPr>
              <a:defRPr lang="zh-CN"/>
            </a:defPPr>
            <a:lvl1pPr algn="dist">
              <a:defRPr sz="3200">
                <a:latin typeface="方正清刻本悦宋简体" panose="02000000000000000000" pitchFamily="2" charset="-122"/>
                <a:ea typeface="方正清刻本悦宋简体" panose="02000000000000000000" pitchFamily="2" charset="-122"/>
              </a:defRPr>
            </a:lvl1pPr>
          </a:lstStyle>
          <a:p>
            <a:pPr marR="0" lvl="0" indent="0" algn="ctr" fontAlgn="auto">
              <a:lnSpc>
                <a:spcPct val="100000"/>
              </a:lnSpc>
              <a:spcBef>
                <a:spcPct val="0"/>
              </a:spcBef>
              <a:spcAft>
                <a:spcPct val="0"/>
              </a:spcAft>
              <a:buClrTx/>
              <a:buSzTx/>
              <a:buFontTx/>
              <a:buNone/>
              <a:defRPr/>
            </a:pPr>
            <a:r>
              <a:rPr lang="zh-CN" altLang="en-US" sz="2800">
                <a:solidFill>
                  <a:schemeClr val="tx1">
                    <a:lumMod val="85000"/>
                    <a:lumOff val="15000"/>
                  </a:schemeClr>
                </a:solidFill>
                <a:latin typeface="微软雅黑" panose="020B0503020204020204" charset="-122"/>
                <a:ea typeface="微软雅黑" panose="020B0503020204020204" charset="-122"/>
              </a:rPr>
              <a:t>第二部分</a:t>
            </a:r>
          </a:p>
        </p:txBody>
      </p:sp>
      <p:cxnSp>
        <p:nvCxnSpPr>
          <p:cNvPr id="14" name="直接连接符 13"/>
          <p:cNvCxnSpPr/>
          <p:nvPr>
            <p:custDataLst>
              <p:tags r:id="rId6"/>
            </p:custDataLst>
          </p:nvPr>
        </p:nvCxnSpPr>
        <p:spPr>
          <a:xfrm flipH="1">
            <a:off x="4173246" y="1955755"/>
            <a:ext cx="0" cy="266978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7"/>
            </p:custDataLst>
          </p:nvPr>
        </p:nvSpPr>
        <p:spPr>
          <a:xfrm>
            <a:off x="3429635" y="1923415"/>
            <a:ext cx="828675" cy="3267075"/>
          </a:xfrm>
          <a:prstGeom prst="rect">
            <a:avLst/>
          </a:prstGeom>
          <a:noFill/>
        </p:spPr>
        <p:txBody>
          <a:bodyPr vert="eaVert" wrap="square" rtlCol="0">
            <a:spAutoFit/>
          </a:bodyPr>
          <a:lstStyle/>
          <a:p>
            <a:pPr lvl="0">
              <a:lnSpc>
                <a:spcPct val="150000"/>
              </a:lnSpc>
              <a:defRPr/>
            </a:pPr>
            <a:r>
              <a:rPr lang="zh-CN" altLang="en-US" sz="2800">
                <a:solidFill>
                  <a:schemeClr val="tx1"/>
                </a:solidFill>
                <a:latin typeface="微软雅黑" panose="020B0503020204020204" charset="-122"/>
                <a:ea typeface="微软雅黑" panose="020B0503020204020204" charset="-122"/>
                <a:cs typeface="+mn-ea"/>
              </a:rPr>
              <a:t>党的执政理念</a:t>
            </a:r>
          </a:p>
        </p:txBody>
      </p:sp>
      <p:grpSp>
        <p:nvGrpSpPr>
          <p:cNvPr id="24" name="wps稻壳儿佳誉设计原创链接：http://chn.docer.com/works?userid=219874625"/>
          <p:cNvGrpSpPr/>
          <p:nvPr>
            <p:custDataLst>
              <p:tags r:id="rId8"/>
            </p:custDataLst>
          </p:nvPr>
        </p:nvGrpSpPr>
        <p:grpSpPr>
          <a:xfrm>
            <a:off x="8330566" y="1532117"/>
            <a:ext cx="2080974" cy="2855289"/>
            <a:chOff x="9490695" y="2620372"/>
            <a:chExt cx="1601038" cy="2196773"/>
          </a:xfrm>
        </p:grpSpPr>
        <p:pic>
          <p:nvPicPr>
            <p:cNvPr id="25" name="wps稻壳儿佳誉设计原创链接：http://chn.docer.com/works?userid=219874625"/>
            <p:cNvPicPr>
              <a:picLocks noChangeAspect="1"/>
            </p:cNvPicPr>
            <p:nvPr>
              <p:custDataLst>
                <p:tags r:id="rId10"/>
              </p:custDataLst>
            </p:nvPr>
          </p:nvPicPr>
          <p:blipFill>
            <a:blip r:embed="rId15" cstate="print">
              <a:extLst>
                <a:ext uri="{28A0092B-C50C-407E-A947-70E740481C1C}">
                  <a14:useLocalDpi xmlns:a14="http://schemas.microsoft.com/office/drawing/2010/main" val="0"/>
                </a:ext>
              </a:extLst>
            </a:blip>
            <a:stretch>
              <a:fillRect/>
            </a:stretch>
          </p:blipFill>
          <p:spPr>
            <a:xfrm>
              <a:off x="9490695" y="2620372"/>
              <a:ext cx="1601038" cy="2196773"/>
            </a:xfrm>
            <a:prstGeom prst="rect">
              <a:avLst/>
            </a:prstGeom>
            <a:effectLst>
              <a:softEdge rad="31750"/>
            </a:effectLst>
          </p:spPr>
        </p:pic>
        <p:sp>
          <p:nvSpPr>
            <p:cNvPr id="26" name="文本框 25"/>
            <p:cNvSpPr txBox="1"/>
            <p:nvPr>
              <p:custDataLst>
                <p:tags r:id="rId11"/>
              </p:custDataLst>
            </p:nvPr>
          </p:nvSpPr>
          <p:spPr>
            <a:xfrm>
              <a:off x="10023135" y="3162268"/>
              <a:ext cx="677108" cy="1112932"/>
            </a:xfrm>
            <a:prstGeom prst="rect">
              <a:avLst/>
            </a:prstGeom>
            <a:noFill/>
            <a:ln>
              <a:noFill/>
            </a:ln>
          </p:spPr>
          <p:txBody>
            <a:bodyPr wrap="square" rtlCol="0">
              <a:spAutoFit/>
            </a:bodyPr>
            <a:lstStyle>
              <a:defPPr>
                <a:defRPr lang="zh-CN"/>
              </a:defPPr>
              <a:lvl1pPr algn="dist">
                <a:defRPr sz="3200">
                  <a:latin typeface="方正清刻本悦宋简体" panose="02000000000000000000" pitchFamily="2" charset="-122"/>
                  <a:ea typeface="方正清刻本悦宋简体" panose="02000000000000000000" pitchFamily="2" charset="-122"/>
                </a:defRPr>
              </a:lvl1p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4400" spc="600">
                  <a:solidFill>
                    <a:schemeClr val="bg1"/>
                  </a:solidFill>
                  <a:latin typeface="FZSuXinShiLiuKaiS-R-GB" panose="02000000000000000000" pitchFamily="2" charset="-122"/>
                  <a:ea typeface="FZSuXinShiLiuKaiS-R-GB" panose="02000000000000000000" pitchFamily="2" charset="-122"/>
                </a:rPr>
                <a:t>目录</a:t>
              </a:r>
            </a:p>
          </p:txBody>
        </p:sp>
      </p:grpSp>
      <p:pic>
        <p:nvPicPr>
          <p:cNvPr id="27" name="图片 26"/>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rcRect l="31215" t="9554" r="50500" b="67412"/>
          <a:stretch>
            <a:fillRect/>
          </a:stretch>
        </p:blipFill>
        <p:spPr>
          <a:xfrm>
            <a:off x="19983" y="13377"/>
            <a:ext cx="2229302" cy="1755154"/>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par>
                    <p:cTn id="22" fill="hold" nodeType="clickPar">
                      <p:stCondLst>
                        <p:cond delay="indefinite"/>
                      </p:stCondLst>
                      <p:childTnLst>
                        <p:par>
                          <p:cTn id="23" fill="hold" nodeType="after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3"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ps稻壳儿佳誉设计原创链接：http://chn.docer.com/works?userid=219874625" descr="G:\ppt文档和图片\#U6b63#U97.jpg#U6b63#U97"/>
          <p:cNvPicPr>
            <a:picLocks noChangeAspect="1"/>
          </p:cNvPicPr>
          <p:nvPr>
            <p:custDataLst>
              <p:tags r:id="rId1"/>
            </p:custDataLst>
          </p:nvPr>
        </p:nvPicPr>
        <p:blipFill>
          <a:blip r:embed="rId9" cstate="print"/>
          <a:stretch>
            <a:fillRect/>
          </a:stretch>
        </p:blipFill>
        <p:spPr>
          <a:xfrm>
            <a:off x="0" y="-36195"/>
            <a:ext cx="12204700" cy="6894195"/>
          </a:xfrm>
          <a:prstGeom prst="rect">
            <a:avLst/>
          </a:prstGeom>
        </p:spPr>
      </p:pic>
      <p:pic>
        <p:nvPicPr>
          <p:cNvPr id="10" name="wps稻壳儿佳誉设计原创链接：http://chn.docer.com/works?userid=21987462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l="18575" r="37498" b="63524"/>
          <a:stretch>
            <a:fillRect/>
          </a:stretch>
        </p:blipFill>
        <p:spPr>
          <a:xfrm flipH="1">
            <a:off x="-279400" y="1970"/>
            <a:ext cx="5355586" cy="2779486"/>
          </a:xfrm>
          <a:prstGeom prst="rect">
            <a:avLst/>
          </a:prstGeom>
        </p:spPr>
      </p:pic>
      <p:pic>
        <p:nvPicPr>
          <p:cNvPr id="12" name="wps稻壳儿佳誉设计原创链接：http://chn.docer.com/works?userid=219874625"/>
          <p:cNvPicPr>
            <a:picLocks noChangeAspect="1"/>
          </p:cNvPicPr>
          <p:nvPr>
            <p:custDataLst>
              <p:tags r:id="rId3"/>
            </p:custDataLst>
          </p:nvPr>
        </p:nvPicPr>
        <p:blipFill>
          <a:blip r:embed="rId11" cstate="print"/>
          <a:stretch>
            <a:fillRect/>
          </a:stretch>
        </p:blipFill>
        <p:spPr>
          <a:xfrm>
            <a:off x="4960620" y="879475"/>
            <a:ext cx="1268730" cy="3933825"/>
          </a:xfrm>
          <a:custGeom>
            <a:avLst/>
            <a:gdLst>
              <a:gd name="connsiteX0" fmla="*/ 0 w 778512"/>
              <a:gd name="connsiteY0" fmla="*/ 0 h 3184583"/>
              <a:gd name="connsiteX1" fmla="*/ 778512 w 778512"/>
              <a:gd name="connsiteY1" fmla="*/ 0 h 3184583"/>
              <a:gd name="connsiteX2" fmla="*/ 778512 w 778512"/>
              <a:gd name="connsiteY2" fmla="*/ 415984 h 3184583"/>
              <a:gd name="connsiteX3" fmla="*/ 632880 w 778512"/>
              <a:gd name="connsiteY3" fmla="*/ 415984 h 3184583"/>
              <a:gd name="connsiteX4" fmla="*/ 632880 w 778512"/>
              <a:gd name="connsiteY4" fmla="*/ 1187369 h 3184583"/>
              <a:gd name="connsiteX5" fmla="*/ 129662 w 778512"/>
              <a:gd name="connsiteY5" fmla="*/ 1187369 h 3184583"/>
              <a:gd name="connsiteX6" fmla="*/ 129662 w 778512"/>
              <a:gd name="connsiteY6" fmla="*/ 3184583 h 3184583"/>
              <a:gd name="connsiteX7" fmla="*/ 0 w 778512"/>
              <a:gd name="connsiteY7" fmla="*/ 3184583 h 318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512" h="3184583">
                <a:moveTo>
                  <a:pt x="0" y="0"/>
                </a:moveTo>
                <a:lnTo>
                  <a:pt x="778512" y="0"/>
                </a:lnTo>
                <a:lnTo>
                  <a:pt x="778512" y="415984"/>
                </a:lnTo>
                <a:lnTo>
                  <a:pt x="632880" y="415984"/>
                </a:lnTo>
                <a:lnTo>
                  <a:pt x="632880" y="1187369"/>
                </a:lnTo>
                <a:lnTo>
                  <a:pt x="129662" y="1187369"/>
                </a:lnTo>
                <a:lnTo>
                  <a:pt x="129662" y="3184583"/>
                </a:lnTo>
                <a:lnTo>
                  <a:pt x="0" y="3184583"/>
                </a:lnTo>
                <a:close/>
              </a:path>
            </a:pathLst>
          </a:custGeom>
        </p:spPr>
      </p:pic>
      <p:sp>
        <p:nvSpPr>
          <p:cNvPr id="16" name="wps稻壳儿佳誉设计原创链接：http://chn.docer.com/works?userid=219874625"/>
          <p:cNvSpPr txBox="1"/>
          <p:nvPr>
            <p:custDataLst>
              <p:tags r:id="rId4"/>
            </p:custDataLst>
          </p:nvPr>
        </p:nvSpPr>
        <p:spPr>
          <a:xfrm>
            <a:off x="5696585" y="1158240"/>
            <a:ext cx="1106170" cy="3982085"/>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000" b="1" i="0" u="none" strike="noStrike" kern="1200" cap="none" spc="0" normalizeH="0" baseline="0" noProof="0">
                <a:ln>
                  <a:noFill/>
                </a:ln>
                <a:solidFill>
                  <a:prstClr val="black">
                    <a:lumMod val="75000"/>
                    <a:lumOff val="25000"/>
                  </a:prstClr>
                </a:solidFill>
                <a:effectLst/>
                <a:uLnTx/>
                <a:uFillTx/>
                <a:latin typeface="新蒂文徵明體" panose="03000409000000000000" pitchFamily="65" charset="-120"/>
                <a:ea typeface="新蒂文徵明體" panose="03000409000000000000" pitchFamily="65" charset="-120"/>
                <a:cs typeface="+mn-cs"/>
              </a:rPr>
              <a:t>第一部分</a:t>
            </a:r>
          </a:p>
        </p:txBody>
      </p:sp>
      <p:sp>
        <p:nvSpPr>
          <p:cNvPr id="17" name="矩形 16"/>
          <p:cNvSpPr/>
          <p:nvPr>
            <p:custDataLst>
              <p:tags r:id="rId5"/>
            </p:custDataLst>
          </p:nvPr>
        </p:nvSpPr>
        <p:spPr>
          <a:xfrm>
            <a:off x="5015865" y="1189355"/>
            <a:ext cx="736600" cy="3609340"/>
          </a:xfrm>
          <a:prstGeom prst="rect">
            <a:avLst/>
          </a:prstGeom>
        </p:spPr>
        <p:txBody>
          <a:bodyPr vert="eaVert"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36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rPr>
              <a:t>党的性质和宗旨</a:t>
            </a:r>
          </a:p>
        </p:txBody>
      </p:sp>
      <p:pic>
        <p:nvPicPr>
          <p:cNvPr id="18" name="wps稻壳儿佳誉设计原创链接：http://chn.docer.com/works?userid=219874625"/>
          <p:cNvPicPr>
            <a:picLocks noChangeAspect="1"/>
          </p:cNvPicPr>
          <p:nvPr>
            <p:custDataLst>
              <p:tags r:id="rId6"/>
            </p:custDataLst>
          </p:nvPr>
        </p:nvPicPr>
        <p:blipFill>
          <a:blip r:embed="rId12" cstate="print"/>
          <a:stretch>
            <a:fillRect/>
          </a:stretch>
        </p:blipFill>
        <p:spPr>
          <a:xfrm>
            <a:off x="6585936" y="4558912"/>
            <a:ext cx="216846" cy="2096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2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rot="5400000">
            <a:off x="2101215" y="-1250315"/>
            <a:ext cx="977900" cy="4105910"/>
          </a:xfrm>
          <a:prstGeom prst="rect">
            <a:avLst/>
          </a:prstGeom>
          <a:blipFill dpi="0" rotWithShape="1">
            <a:blip r:embed="rId1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文本框 2"/>
          <p:cNvSpPr txBox="1"/>
          <p:nvPr>
            <p:custDataLst>
              <p:tags r:id="rId2"/>
            </p:custDataLst>
          </p:nvPr>
        </p:nvSpPr>
        <p:spPr>
          <a:xfrm>
            <a:off x="539115" y="511175"/>
            <a:ext cx="4104005" cy="583565"/>
          </a:xfrm>
          <a:prstGeom prst="rect">
            <a:avLst/>
          </a:prstGeom>
          <a:noFill/>
        </p:spPr>
        <p:txBody>
          <a:bodyPr wrap="square" rtlCol="0">
            <a:spAutoFit/>
          </a:bodyPr>
          <a:lstStyle/>
          <a:p>
            <a:r>
              <a:rPr lang="zh-CN" altLang="en-US" sz="3200" b="1">
                <a:solidFill>
                  <a:schemeClr val="bg1"/>
                </a:solidFill>
              </a:rPr>
              <a:t>一、党的性质和宗旨</a:t>
            </a:r>
          </a:p>
        </p:txBody>
      </p:sp>
      <p:sp>
        <p:nvSpPr>
          <p:cNvPr id="4" name="文本框 3"/>
          <p:cNvSpPr txBox="1"/>
          <p:nvPr>
            <p:custDataLst>
              <p:tags r:id="rId3"/>
            </p:custDataLst>
          </p:nvPr>
        </p:nvSpPr>
        <p:spPr>
          <a:xfrm>
            <a:off x="537210" y="1397635"/>
            <a:ext cx="11425555" cy="1499235"/>
          </a:xfrm>
          <a:prstGeom prst="rect">
            <a:avLst/>
          </a:prstGeom>
          <a:noFill/>
        </p:spPr>
        <p:txBody>
          <a:bodyPr wrap="square" rtlCol="0">
            <a:spAutoFit/>
          </a:bodyPr>
          <a:lstStyle/>
          <a:p>
            <a:pPr indent="633730" algn="just" fontAlgn="auto">
              <a:lnSpc>
                <a:spcPts val="3660"/>
              </a:lnSpc>
            </a:pPr>
            <a:r>
              <a:rPr lang="zh-CN" altLang="en-US" sz="2800" b="1">
                <a:solidFill>
                  <a:schemeClr val="tx1"/>
                </a:solidFill>
                <a:latin typeface="微软雅黑" panose="020B0503020204020204" charset="-122"/>
                <a:ea typeface="微软雅黑" panose="020B0503020204020204" charset="-122"/>
              </a:rPr>
              <a:t>（一）</a:t>
            </a:r>
            <a:r>
              <a:rPr lang="zh-CN" altLang="en-US" sz="2800" b="1" smtClean="0">
                <a:solidFill>
                  <a:schemeClr val="tx1"/>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产生：</a:t>
            </a:r>
            <a:r>
              <a:rPr lang="zh-CN" altLang="en-US" sz="2800" b="1" smtClean="0">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中</a:t>
            </a:r>
            <a:r>
              <a:rPr lang="zh-CN" altLang="en-US" sz="2800" b="1">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国共产党是马克思列宁主义同</a:t>
            </a:r>
            <a:r>
              <a:rPr lang="zh-CN" altLang="en-US" sz="2800" b="1">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中国工人运动</a:t>
            </a:r>
            <a:r>
              <a:rPr lang="zh-CN" altLang="en-US" sz="2800" b="1">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相结合的产物。</a:t>
            </a:r>
          </a:p>
          <a:p>
            <a:pPr indent="633730" algn="just" fontAlgn="auto">
              <a:lnSpc>
                <a:spcPts val="3660"/>
              </a:lnSpc>
            </a:pPr>
            <a:endParaRPr lang="zh-CN" altLang="en-US" sz="2800"/>
          </a:p>
        </p:txBody>
      </p:sp>
      <p:pic>
        <p:nvPicPr>
          <p:cNvPr id="5" name="图片 4" descr="5a7381d435192abc00f031a034da62da"/>
          <p:cNvPicPr>
            <a:picLocks noChangeAspect="1"/>
          </p:cNvPicPr>
          <p:nvPr>
            <p:custDataLst>
              <p:tags r:id="rId4"/>
            </p:custDataLst>
          </p:nvPr>
        </p:nvPicPr>
        <p:blipFill>
          <a:blip r:embed="rId12" cstate="print"/>
          <a:stretch>
            <a:fillRect/>
          </a:stretch>
        </p:blipFill>
        <p:spPr>
          <a:xfrm>
            <a:off x="537210" y="2418715"/>
            <a:ext cx="3925570" cy="2933700"/>
          </a:xfrm>
          <a:prstGeom prst="rect">
            <a:avLst/>
          </a:prstGeom>
        </p:spPr>
      </p:pic>
      <p:pic>
        <p:nvPicPr>
          <p:cNvPr id="6" name="图片 5" descr="84b49df38d664f6b8e6cc739c1089f34"/>
          <p:cNvPicPr>
            <a:picLocks noChangeAspect="1"/>
          </p:cNvPicPr>
          <p:nvPr>
            <p:custDataLst>
              <p:tags r:id="rId5"/>
            </p:custDataLst>
          </p:nvPr>
        </p:nvPicPr>
        <p:blipFill>
          <a:blip r:embed="rId13" cstate="print"/>
          <a:stretch>
            <a:fillRect/>
          </a:stretch>
        </p:blipFill>
        <p:spPr>
          <a:xfrm>
            <a:off x="4462780" y="2418715"/>
            <a:ext cx="1908175" cy="2957830"/>
          </a:xfrm>
          <a:prstGeom prst="rect">
            <a:avLst/>
          </a:prstGeom>
        </p:spPr>
      </p:pic>
      <p:sp>
        <p:nvSpPr>
          <p:cNvPr id="7" name="文本框 6"/>
          <p:cNvSpPr txBox="1"/>
          <p:nvPr>
            <p:custDataLst>
              <p:tags r:id="rId6"/>
            </p:custDataLst>
          </p:nvPr>
        </p:nvSpPr>
        <p:spPr>
          <a:xfrm>
            <a:off x="1582420" y="5422900"/>
            <a:ext cx="3848100" cy="521970"/>
          </a:xfrm>
          <a:prstGeom prst="rect">
            <a:avLst/>
          </a:prstGeom>
          <a:noFill/>
        </p:spPr>
        <p:txBody>
          <a:bodyPr wrap="square" rtlCol="0">
            <a:spAutoFit/>
          </a:bodyPr>
          <a:lstStyle/>
          <a:p>
            <a:r>
              <a:rPr lang="zh-CN" altLang="en-US" sz="2800"/>
              <a:t>马克思主义在中国传播</a:t>
            </a:r>
          </a:p>
        </p:txBody>
      </p:sp>
      <p:pic>
        <p:nvPicPr>
          <p:cNvPr id="10" name="图片 9"/>
          <p:cNvPicPr>
            <a:picLocks noChangeAspect="1"/>
          </p:cNvPicPr>
          <p:nvPr>
            <p:custDataLst>
              <p:tags r:id="rId7"/>
            </p:custDataLst>
          </p:nvPr>
        </p:nvPicPr>
        <p:blipFill>
          <a:blip r:embed="rId14" cstate="print"/>
          <a:stretch>
            <a:fillRect/>
          </a:stretch>
        </p:blipFill>
        <p:spPr>
          <a:xfrm>
            <a:off x="6770370" y="2359025"/>
            <a:ext cx="4935855" cy="3179445"/>
          </a:xfrm>
          <a:prstGeom prst="rect">
            <a:avLst/>
          </a:prstGeom>
        </p:spPr>
      </p:pic>
      <p:sp useBgFill="1">
        <p:nvSpPr>
          <p:cNvPr id="11" name="Text Box 7"/>
          <p:cNvSpPr txBox="1"/>
          <p:nvPr>
            <p:custDataLst>
              <p:tags r:id="rId8"/>
            </p:custDataLst>
          </p:nvPr>
        </p:nvSpPr>
        <p:spPr>
          <a:xfrm>
            <a:off x="7030085" y="5758180"/>
            <a:ext cx="4753610" cy="521970"/>
          </a:xfrm>
          <a:prstGeom prst="rect">
            <a:avLst/>
          </a:prstGeom>
          <a:ln w="25400" cap="flat" cmpd="sng">
            <a:solidFill>
              <a:schemeClr val="tx1"/>
            </a:solidFill>
            <a:prstDash val="solid"/>
            <a:miter/>
            <a:headEnd type="none" w="med" len="med"/>
            <a:tailEnd type="none" w="med" len="med"/>
          </a:ln>
        </p:spPr>
        <p:txBody>
          <a:bodyPr wrap="square">
            <a:spAutoFit/>
          </a:bodyPr>
          <a:lstStyle/>
          <a:p>
            <a:pPr algn="ctr" eaLnBrk="0" fontAlgn="auto" hangingPunct="0">
              <a:defRPr/>
            </a:pPr>
            <a:r>
              <a:rPr lang="en-US" altLang="zh-CN" sz="2800" b="1" noProof="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800" b="1" noProof="1">
                <a:solidFill>
                  <a:schemeClr val="tx1"/>
                </a:solidFill>
                <a:latin typeface="宋体" panose="02010600030101010101" pitchFamily="2" charset="-122"/>
                <a:ea typeface="宋体" panose="02010600030101010101" pitchFamily="2" charset="-122"/>
                <a:cs typeface="宋体" panose="02010600030101010101" pitchFamily="2" charset="-122"/>
              </a:rPr>
              <a:t>五四运动</a:t>
            </a:r>
            <a:r>
              <a:rPr lang="en-US" altLang="zh-CN" sz="2800" b="1" noProof="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800" b="1" noProof="1">
                <a:solidFill>
                  <a:schemeClr val="tx1"/>
                </a:solidFill>
                <a:latin typeface="宋体" panose="02010600030101010101" pitchFamily="2" charset="-122"/>
                <a:ea typeface="宋体" panose="02010600030101010101" pitchFamily="2" charset="-122"/>
                <a:cs typeface="宋体" panose="02010600030101010101" pitchFamily="2" charset="-122"/>
              </a:rPr>
              <a:t>中的工人罢工</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rot="5400000">
            <a:off x="2101215" y="-1447165"/>
            <a:ext cx="977900" cy="4105910"/>
          </a:xfrm>
          <a:prstGeom prst="rect">
            <a:avLst/>
          </a:prstGeom>
          <a:blipFill dpi="0" rotWithShape="1">
            <a:blip r:embed="rId7"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文本框 3"/>
          <p:cNvSpPr txBox="1"/>
          <p:nvPr>
            <p:custDataLst>
              <p:tags r:id="rId2"/>
            </p:custDataLst>
          </p:nvPr>
        </p:nvSpPr>
        <p:spPr>
          <a:xfrm>
            <a:off x="539115" y="511175"/>
            <a:ext cx="4104005" cy="583565"/>
          </a:xfrm>
          <a:prstGeom prst="rect">
            <a:avLst/>
          </a:prstGeom>
          <a:noFill/>
        </p:spPr>
        <p:txBody>
          <a:bodyPr wrap="square" rtlCol="0">
            <a:spAutoFit/>
          </a:bodyPr>
          <a:lstStyle/>
          <a:p>
            <a:r>
              <a:rPr lang="zh-CN" altLang="en-US" sz="3200" b="1">
                <a:solidFill>
                  <a:schemeClr val="bg1"/>
                </a:solidFill>
              </a:rPr>
              <a:t>一、党的性质和宗旨</a:t>
            </a:r>
          </a:p>
        </p:txBody>
      </p:sp>
      <p:sp>
        <p:nvSpPr>
          <p:cNvPr id="5" name="文本框 4"/>
          <p:cNvSpPr txBox="1"/>
          <p:nvPr>
            <p:custDataLst>
              <p:tags r:id="rId3"/>
            </p:custDataLst>
          </p:nvPr>
        </p:nvSpPr>
        <p:spPr>
          <a:xfrm>
            <a:off x="354965" y="1196340"/>
            <a:ext cx="11622405" cy="1852930"/>
          </a:xfrm>
          <a:prstGeom prst="rect">
            <a:avLst/>
          </a:prstGeom>
          <a:noFill/>
        </p:spPr>
        <p:txBody>
          <a:bodyPr wrap="square" rtlCol="0">
            <a:spAutoFit/>
          </a:bodyPr>
          <a:lstStyle/>
          <a:p>
            <a:pPr indent="633730" algn="just" fontAlgn="auto">
              <a:lnSpc>
                <a:spcPct val="150000"/>
              </a:lnSpc>
            </a:pPr>
            <a:r>
              <a:rPr lang="zh-CN" altLang="en-US" sz="2800" b="1">
                <a:solidFill>
                  <a:schemeClr val="tx1"/>
                </a:solidFill>
                <a:latin typeface="微软雅黑" panose="020B0503020204020204" charset="-122"/>
                <a:ea typeface="微软雅黑" panose="020B0503020204020204" charset="-122"/>
              </a:rPr>
              <a:t>（二）</a:t>
            </a:r>
            <a:r>
              <a:rPr lang="zh-CN" sz="2800" b="1" err="1" smtClean="0">
                <a:solidFill>
                  <a:schemeClr val="tx1"/>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性质：</a:t>
            </a:r>
            <a:r>
              <a:rPr sz="2800" b="1" err="1" smtClean="0">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中国共产党是中国</a:t>
            </a:r>
            <a:r>
              <a:rPr sz="2800" b="1" err="1" smtClean="0">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工人阶级</a:t>
            </a:r>
            <a:r>
              <a:rPr sz="2800" b="1" err="1" smtClean="0">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的先锋队</a:t>
            </a:r>
            <a:r>
              <a:rPr sz="2800" b="1" err="1">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，同时是</a:t>
            </a:r>
            <a:r>
              <a:rPr sz="2800" b="1" err="1">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中国人民和中华民族</a:t>
            </a:r>
            <a:r>
              <a:rPr sz="2800" b="1" err="1">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的先锋队。</a:t>
            </a:r>
            <a:endParaRPr sz="2800" b="1">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indent="633730" algn="just" fontAlgn="auto">
              <a:lnSpc>
                <a:spcPts val="3660"/>
              </a:lnSpc>
            </a:pPr>
            <a:endParaRPr lang="zh-CN" altLang="en-US" sz="2800">
              <a:latin typeface="微软雅黑" panose="020B0503020204020204" charset="-122"/>
              <a:ea typeface="微软雅黑" panose="020B0503020204020204" charset="-122"/>
            </a:endParaRPr>
          </a:p>
        </p:txBody>
      </p:sp>
      <p:pic>
        <p:nvPicPr>
          <p:cNvPr id="2" name="图片 1"/>
          <p:cNvPicPr>
            <a:picLocks noChangeAspect="1"/>
          </p:cNvPicPr>
          <p:nvPr>
            <p:custDataLst>
              <p:tags r:id="rId4"/>
            </p:custDataLst>
          </p:nvPr>
        </p:nvPicPr>
        <p:blipFill>
          <a:blip r:embed="rId8" cstate="print"/>
          <a:stretch>
            <a:fillRect/>
          </a:stretch>
        </p:blipFill>
        <p:spPr>
          <a:xfrm>
            <a:off x="220980" y="2576195"/>
            <a:ext cx="5436870" cy="3782060"/>
          </a:xfrm>
          <a:prstGeom prst="rect">
            <a:avLst/>
          </a:prstGeom>
          <a:ln>
            <a:solidFill>
              <a:schemeClr val="accent1"/>
            </a:solidFill>
          </a:ln>
        </p:spPr>
      </p:pic>
      <p:pic>
        <p:nvPicPr>
          <p:cNvPr id="12" name="图片 11"/>
          <p:cNvPicPr>
            <a:picLocks noChangeAspect="1"/>
          </p:cNvPicPr>
          <p:nvPr>
            <p:custDataLst>
              <p:tags r:id="rId5"/>
            </p:custDataLst>
          </p:nvPr>
        </p:nvPicPr>
        <p:blipFill>
          <a:blip r:embed="rId9" cstate="print"/>
          <a:stretch>
            <a:fillRect/>
          </a:stretch>
        </p:blipFill>
        <p:spPr>
          <a:xfrm>
            <a:off x="5763895" y="2576195"/>
            <a:ext cx="6104255" cy="3841750"/>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400534866"/>
          <p:cNvPicPr>
            <a:picLocks noChangeAspect="1"/>
          </p:cNvPicPr>
          <p:nvPr>
            <p:custDataLst>
              <p:tags r:id="rId1"/>
            </p:custDataLst>
          </p:nvPr>
        </p:nvPicPr>
        <p:blipFill>
          <a:blip r:embed="rId15" cstate="print"/>
          <a:stretch>
            <a:fillRect/>
          </a:stretch>
        </p:blipFill>
        <p:spPr>
          <a:xfrm>
            <a:off x="-120650" y="496570"/>
            <a:ext cx="11277600" cy="5346700"/>
          </a:xfrm>
          <a:prstGeom prst="rect">
            <a:avLst/>
          </a:prstGeom>
        </p:spPr>
      </p:pic>
      <p:sp>
        <p:nvSpPr>
          <p:cNvPr id="9" name="矩形 8"/>
          <p:cNvSpPr/>
          <p:nvPr>
            <p:custDataLst>
              <p:tags r:id="rId2"/>
            </p:custDataLst>
          </p:nvPr>
        </p:nvSpPr>
        <p:spPr>
          <a:xfrm rot="5400000">
            <a:off x="5795010" y="-5795010"/>
            <a:ext cx="603885" cy="12192635"/>
          </a:xfrm>
          <a:prstGeom prst="rect">
            <a:avLst/>
          </a:prstGeom>
          <a:blipFill dpi="0" rotWithShape="1">
            <a:blip r:embed="rId16"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文本框 5"/>
          <p:cNvSpPr txBox="1"/>
          <p:nvPr>
            <p:custDataLst>
              <p:tags r:id="rId3"/>
            </p:custDataLst>
          </p:nvPr>
        </p:nvSpPr>
        <p:spPr>
          <a:xfrm>
            <a:off x="4601210" y="40005"/>
            <a:ext cx="4406265" cy="521970"/>
          </a:xfrm>
          <a:prstGeom prst="rect">
            <a:avLst/>
          </a:prstGeom>
          <a:noFill/>
        </p:spPr>
        <p:txBody>
          <a:bodyPr wrap="square" rtlCol="0">
            <a:spAutoFit/>
          </a:bodyPr>
          <a:lstStyle/>
          <a:p>
            <a:r>
              <a:rPr lang="zh-CN" altLang="en-US" sz="2800" b="1">
                <a:solidFill>
                  <a:schemeClr val="bg1"/>
                </a:solidFill>
                <a:sym typeface="+mn-ea"/>
              </a:rPr>
              <a:t>党的性质和宗旨</a:t>
            </a:r>
            <a:endParaRPr lang="zh-CN" altLang="en-US" sz="2800" b="1">
              <a:solidFill>
                <a:schemeClr val="bg1"/>
              </a:solidFill>
            </a:endParaRPr>
          </a:p>
        </p:txBody>
      </p:sp>
      <p:sp>
        <p:nvSpPr>
          <p:cNvPr id="12290" name="文本框 3"/>
          <p:cNvSpPr txBox="1"/>
          <p:nvPr>
            <p:custDataLst>
              <p:tags r:id="rId4"/>
            </p:custDataLst>
          </p:nvPr>
        </p:nvSpPr>
        <p:spPr>
          <a:xfrm>
            <a:off x="3153410" y="1013460"/>
            <a:ext cx="10274300" cy="645160"/>
          </a:xfrm>
          <a:prstGeom prst="rect">
            <a:avLst/>
          </a:prstGeom>
          <a:noFill/>
          <a:ln w="9525">
            <a:noFill/>
          </a:ln>
        </p:spPr>
        <p:txBody>
          <a:bodyPr wrap="square" anchor="t">
            <a:spAutoFit/>
          </a:bodyPr>
          <a:lstStyle/>
          <a:p>
            <a:r>
              <a:rPr lang="en-US" altLang="zh-CN" sz="3600" b="1">
                <a:latin typeface="黑体" panose="02010609060101010101" charset="-122"/>
                <a:ea typeface="黑体" panose="02010609060101010101" charset="-122"/>
                <a:sym typeface="宋体" panose="02010600030101010101" pitchFamily="2" charset="-122"/>
              </a:rPr>
              <a:t>1.</a:t>
            </a:r>
            <a:r>
              <a:rPr lang="zh-CN" altLang="en-US" sz="3600" b="1">
                <a:latin typeface="黑体" panose="02010609060101010101" charset="-122"/>
                <a:ea typeface="黑体" panose="02010609060101010101" charset="-122"/>
                <a:sym typeface="宋体" panose="02010600030101010101" pitchFamily="2" charset="-122"/>
              </a:rPr>
              <a:t>中国共产党的性质</a:t>
            </a:r>
            <a:endParaRPr lang="zh-CN" altLang="zh-CN" sz="3600">
              <a:latin typeface="宋体" panose="02010600030101010101" pitchFamily="2" charset="-122"/>
              <a:ea typeface="宋体" panose="02010600030101010101" pitchFamily="2" charset="-122"/>
              <a:sym typeface="宋体" panose="02010600030101010101" pitchFamily="2" charset="-122"/>
            </a:endParaRPr>
          </a:p>
        </p:txBody>
      </p:sp>
      <p:sp>
        <p:nvSpPr>
          <p:cNvPr id="7" name="文本框 6"/>
          <p:cNvSpPr txBox="1"/>
          <p:nvPr>
            <p:custDataLst>
              <p:tags r:id="rId5"/>
            </p:custDataLst>
          </p:nvPr>
        </p:nvSpPr>
        <p:spPr>
          <a:xfrm>
            <a:off x="4631055" y="1753870"/>
            <a:ext cx="1674495" cy="645160"/>
          </a:xfrm>
          <a:prstGeom prst="rect">
            <a:avLst/>
          </a:prstGeom>
          <a:noFill/>
          <a:ln w="9525">
            <a:noFill/>
          </a:ln>
        </p:spPr>
        <p:txBody>
          <a:bodyPr wrap="square" anchor="t">
            <a:spAutoFit/>
          </a:bodyPr>
          <a:lstStyle/>
          <a:p>
            <a:r>
              <a:rPr lang="zh-CN" altLang="en-US" sz="3600" b="1">
                <a:latin typeface="楷体" panose="02010609060101010101" pitchFamily="49" charset="-122"/>
                <a:ea typeface="楷体" panose="02010609060101010101" pitchFamily="49" charset="-122"/>
                <a:sym typeface="宋体" panose="02010600030101010101" pitchFamily="2" charset="-122"/>
              </a:rPr>
              <a:t>决 定  </a:t>
            </a:r>
          </a:p>
        </p:txBody>
      </p:sp>
      <p:sp>
        <p:nvSpPr>
          <p:cNvPr id="8" name="下箭头 7"/>
          <p:cNvSpPr/>
          <p:nvPr>
            <p:custDataLst>
              <p:tags r:id="rId6"/>
            </p:custDataLst>
          </p:nvPr>
        </p:nvSpPr>
        <p:spPr>
          <a:xfrm>
            <a:off x="5104130" y="1658620"/>
            <a:ext cx="453390" cy="1094105"/>
          </a:xfrm>
          <a:prstGeom prst="downArrow">
            <a:avLst/>
          </a:prstGeom>
          <a:gradFill>
            <a:gsLst>
              <a:gs pos="0">
                <a:srgbClr val="14CD68"/>
              </a:gs>
              <a:gs pos="100000">
                <a:srgbClr val="0B6E38"/>
              </a:gs>
            </a:gsLst>
            <a:lin scaled="0"/>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3600" strike="noStrike" noProof="1"/>
          </a:p>
        </p:txBody>
      </p:sp>
      <p:sp>
        <p:nvSpPr>
          <p:cNvPr id="22" name="左弧形箭头 21"/>
          <p:cNvSpPr/>
          <p:nvPr>
            <p:custDataLst>
              <p:tags r:id="rId7"/>
            </p:custDataLst>
          </p:nvPr>
        </p:nvSpPr>
        <p:spPr>
          <a:xfrm rot="1320000">
            <a:off x="2848610" y="2065020"/>
            <a:ext cx="1311910" cy="2273935"/>
          </a:xfrm>
          <a:prstGeom prst="curvedRightArrow">
            <a:avLst>
              <a:gd name="adj1" fmla="val 25000"/>
              <a:gd name="adj2" fmla="val 50000"/>
              <a:gd name="adj3" fmla="val 31588"/>
            </a:avLst>
          </a:prstGeom>
          <a:gradFill>
            <a:gsLst>
              <a:gs pos="0">
                <a:srgbClr val="14CD68"/>
              </a:gs>
              <a:gs pos="100000">
                <a:srgbClr val="0B6E38"/>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3600" strike="noStrike" noProof="1">
              <a:solidFill>
                <a:schemeClr val="tx1"/>
              </a:solidFill>
            </a:endParaRPr>
          </a:p>
        </p:txBody>
      </p:sp>
      <p:sp>
        <p:nvSpPr>
          <p:cNvPr id="10" name="左弧形箭头 9"/>
          <p:cNvSpPr/>
          <p:nvPr>
            <p:custDataLst>
              <p:tags r:id="rId8"/>
            </p:custDataLst>
          </p:nvPr>
        </p:nvSpPr>
        <p:spPr>
          <a:xfrm rot="19440000" flipH="1">
            <a:off x="6528435" y="1862455"/>
            <a:ext cx="1207135" cy="2113280"/>
          </a:xfrm>
          <a:prstGeom prst="curvedRightArrow">
            <a:avLst>
              <a:gd name="adj1" fmla="val 25000"/>
              <a:gd name="adj2" fmla="val 50000"/>
              <a:gd name="adj3" fmla="val 31588"/>
            </a:avLst>
          </a:prstGeom>
          <a:gradFill>
            <a:gsLst>
              <a:gs pos="0">
                <a:srgbClr val="14CD68"/>
              </a:gs>
              <a:gs pos="100000">
                <a:srgbClr val="0B6E38"/>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3600" strike="noStrike" noProof="1">
              <a:solidFill>
                <a:schemeClr val="tx1"/>
              </a:solidFill>
            </a:endParaRPr>
          </a:p>
        </p:txBody>
      </p:sp>
      <p:sp>
        <p:nvSpPr>
          <p:cNvPr id="11" name="文本框 10"/>
          <p:cNvSpPr txBox="1"/>
          <p:nvPr>
            <p:custDataLst>
              <p:tags r:id="rId9"/>
            </p:custDataLst>
          </p:nvPr>
        </p:nvSpPr>
        <p:spPr>
          <a:xfrm>
            <a:off x="2118360" y="4843780"/>
            <a:ext cx="5514340" cy="645160"/>
          </a:xfrm>
          <a:prstGeom prst="rect">
            <a:avLst/>
          </a:prstGeom>
          <a:noFill/>
          <a:ln w="9525">
            <a:noFill/>
          </a:ln>
        </p:spPr>
        <p:txBody>
          <a:bodyPr wrap="square" anchor="t">
            <a:spAutoFit/>
          </a:bodyPr>
          <a:lstStyle/>
          <a:p>
            <a:r>
              <a:rPr lang="en-US" sz="3600" b="1">
                <a:latin typeface="黑体" panose="02010609060101010101" charset="-122"/>
                <a:ea typeface="黑体" panose="02010609060101010101" charset="-122"/>
                <a:sym typeface="宋体" panose="02010600030101010101" pitchFamily="2" charset="-122"/>
              </a:rPr>
              <a:t>2.</a:t>
            </a:r>
            <a:r>
              <a:rPr lang="zh-CN" altLang="en-US" sz="3600" b="1">
                <a:latin typeface="黑体" panose="02010609060101010101" charset="-122"/>
                <a:ea typeface="黑体" panose="02010609060101010101" charset="-122"/>
                <a:sym typeface="宋体" panose="02010600030101010101" pitchFamily="2" charset="-122"/>
              </a:rPr>
              <a:t>根本立场</a:t>
            </a:r>
          </a:p>
        </p:txBody>
      </p:sp>
      <p:sp>
        <p:nvSpPr>
          <p:cNvPr id="12292" name="文本框 20"/>
          <p:cNvSpPr txBox="1"/>
          <p:nvPr>
            <p:custDataLst>
              <p:tags r:id="rId10"/>
            </p:custDataLst>
          </p:nvPr>
        </p:nvSpPr>
        <p:spPr>
          <a:xfrm>
            <a:off x="549275" y="5552440"/>
            <a:ext cx="5275580" cy="1198880"/>
          </a:xfrm>
          <a:prstGeom prst="rect">
            <a:avLst/>
          </a:prstGeom>
          <a:solidFill>
            <a:srgbClr val="FFC000">
              <a:alpha val="40999"/>
            </a:srgbClr>
          </a:solidFill>
          <a:ln w="9525">
            <a:noFill/>
          </a:ln>
        </p:spPr>
        <p:txBody>
          <a:bodyPr wrap="square" anchor="t">
            <a:spAutoFit/>
          </a:bodyPr>
          <a:lstStyle/>
          <a:p>
            <a:r>
              <a:rPr lang="en-US" altLang="zh-CN" sz="3600" b="1">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sz="3600" b="1" err="1" smtClean="0">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人民立场</a:t>
            </a:r>
            <a:r>
              <a:rPr sz="3600" b="1" err="1" smtClean="0">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是中国共产党的根本立场</a:t>
            </a:r>
            <a:r>
              <a:rPr lang="zh-CN" sz="3600" b="1" err="1" smtClean="0">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sz="3600" b="1" smtClean="0">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12" name="文本框 11"/>
          <p:cNvSpPr txBox="1"/>
          <p:nvPr>
            <p:custDataLst>
              <p:tags r:id="rId11"/>
            </p:custDataLst>
          </p:nvPr>
        </p:nvSpPr>
        <p:spPr>
          <a:xfrm>
            <a:off x="6677660" y="4831080"/>
            <a:ext cx="5514340" cy="645160"/>
          </a:xfrm>
          <a:prstGeom prst="rect">
            <a:avLst/>
          </a:prstGeom>
          <a:noFill/>
          <a:ln w="9525">
            <a:noFill/>
          </a:ln>
        </p:spPr>
        <p:txBody>
          <a:bodyPr wrap="square" anchor="t">
            <a:spAutoFit/>
          </a:bodyPr>
          <a:lstStyle/>
          <a:p>
            <a:r>
              <a:rPr lang="en-US" sz="3600" b="1">
                <a:latin typeface="黑体" panose="02010609060101010101" charset="-122"/>
                <a:ea typeface="黑体" panose="02010609060101010101" charset="-122"/>
                <a:sym typeface="宋体" panose="02010600030101010101" pitchFamily="2" charset="-122"/>
              </a:rPr>
              <a:t>3.</a:t>
            </a:r>
            <a:r>
              <a:rPr lang="zh-CN" altLang="en-US" sz="3600" b="1">
                <a:latin typeface="黑体" panose="02010609060101010101" charset="-122"/>
                <a:ea typeface="黑体" panose="02010609060101010101" charset="-122"/>
                <a:sym typeface="宋体" panose="02010600030101010101" pitchFamily="2" charset="-122"/>
              </a:rPr>
              <a:t>根本宗旨</a:t>
            </a:r>
          </a:p>
        </p:txBody>
      </p:sp>
      <p:sp>
        <p:nvSpPr>
          <p:cNvPr id="13" name="文本框 12"/>
          <p:cNvSpPr txBox="1"/>
          <p:nvPr>
            <p:custDataLst>
              <p:tags r:id="rId12"/>
            </p:custDataLst>
          </p:nvPr>
        </p:nvSpPr>
        <p:spPr>
          <a:xfrm>
            <a:off x="6579870" y="5527040"/>
            <a:ext cx="5328920" cy="1198880"/>
          </a:xfrm>
          <a:prstGeom prst="rect">
            <a:avLst/>
          </a:prstGeom>
          <a:solidFill>
            <a:srgbClr val="FFC000">
              <a:alpha val="40999"/>
            </a:srgbClr>
          </a:solidFill>
          <a:ln w="9525">
            <a:noFill/>
          </a:ln>
        </p:spPr>
        <p:txBody>
          <a:bodyPr wrap="square" anchor="t">
            <a:spAutoFit/>
          </a:bodyPr>
          <a:lstStyle/>
          <a:p>
            <a:pPr algn="l">
              <a:lnSpc>
                <a:spcPct val="100000"/>
              </a:lnSpc>
              <a:spcBef>
                <a:spcPct val="0"/>
              </a:spcBef>
              <a:defRPr/>
            </a:pPr>
            <a:r>
              <a:rPr sz="3600" b="1" err="1" smtClean="0">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楷体" panose="02010609060101010101" pitchFamily="49" charset="-122"/>
                <a:sym typeface="宋体" panose="02010600030101010101" pitchFamily="2" charset="-122"/>
              </a:rPr>
              <a:t>全心全意为人民服务</a:t>
            </a:r>
            <a:r>
              <a:rPr sz="3600" b="1" err="1" smtClean="0">
                <a:effectLst>
                  <a:outerShdw blurRad="38100" dist="38100" dir="2700000" algn="tl">
                    <a:srgbClr val="C0C0C0"/>
                  </a:outerShdw>
                </a:effectLst>
                <a:latin typeface="微软雅黑" panose="020B0503020204020204" charset="-122"/>
                <a:ea typeface="微软雅黑" panose="020B0503020204020204" charset="-122"/>
                <a:cs typeface="楷体" panose="02010609060101010101" pitchFamily="49" charset="-122"/>
                <a:sym typeface="宋体" panose="02010600030101010101" pitchFamily="2" charset="-122"/>
              </a:rPr>
              <a:t>是中国共产党的根本宗旨</a:t>
            </a:r>
            <a:r>
              <a:rPr lang="zh-CN" sz="3600" b="1" err="1" smtClean="0">
                <a:effectLst>
                  <a:outerShdw blurRad="38100" dist="38100" dir="2700000" algn="tl">
                    <a:srgbClr val="C0C0C0"/>
                  </a:outerShdw>
                </a:effectLst>
                <a:latin typeface="微软雅黑" panose="020B0503020204020204" charset="-122"/>
                <a:ea typeface="微软雅黑" panose="020B0503020204020204" charset="-122"/>
                <a:cs typeface="楷体" panose="02010609060101010101" pitchFamily="49" charset="-122"/>
                <a:sym typeface="宋体" panose="02010600030101010101" pitchFamily="2" charset="-122"/>
              </a:rPr>
              <a:t>。</a:t>
            </a:r>
            <a:endParaRPr lang="zh-CN" sz="3600" b="1" smtClean="0">
              <a:effectLst>
                <a:outerShdw blurRad="38100" dist="38100" dir="2700000" algn="tl">
                  <a:srgbClr val="C0C0C0"/>
                </a:outerShdw>
              </a:effectLst>
              <a:latin typeface="微软雅黑" panose="020B0503020204020204" charset="-122"/>
              <a:ea typeface="微软雅黑" panose="020B0503020204020204" charset="-122"/>
              <a:cs typeface="楷体" panose="02010609060101010101" pitchFamily="49" charset="-122"/>
              <a:sym typeface="宋体" panose="0201060003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2" fill="hold" nodeType="clickPar">
                      <p:stCondLst>
                        <p:cond delay="indefinite"/>
                      </p:stCondLst>
                      <p:childTnLst>
                        <p:par>
                          <p:cTn id="13" fill="hold" nodeType="afterGroup">
                            <p:stCondLst>
                              <p:cond delay="0"/>
                            </p:stCondLst>
                            <p:childTnLst>
                              <p:par>
                                <p:cTn id="14" presetID="1" presetClass="entr" presetSubtype="0" fill="hold" grpId="2"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afterGroup">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afterGroup">
                            <p:stCondLst>
                              <p:cond delay="0"/>
                            </p:stCondLst>
                            <p:childTnLst>
                              <p:par>
                                <p:cTn id="22" presetID="1" presetClass="entr" presetSubtype="0" fill="hold" grpId="3"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2"/>
      <p:bldP spid="12" grpId="2"/>
      <p:bldP spid="13" grpId="3"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400534866"/>
          <p:cNvPicPr>
            <a:picLocks noChangeAspect="1"/>
          </p:cNvPicPr>
          <p:nvPr>
            <p:custDataLst>
              <p:tags r:id="rId1"/>
            </p:custDataLst>
          </p:nvPr>
        </p:nvPicPr>
        <p:blipFill>
          <a:blip r:embed="rId12" cstate="print"/>
          <a:stretch>
            <a:fillRect/>
          </a:stretch>
        </p:blipFill>
        <p:spPr>
          <a:xfrm>
            <a:off x="-120650" y="496570"/>
            <a:ext cx="11277600" cy="5346700"/>
          </a:xfrm>
          <a:prstGeom prst="rect">
            <a:avLst/>
          </a:prstGeom>
        </p:spPr>
      </p:pic>
      <p:sp>
        <p:nvSpPr>
          <p:cNvPr id="9" name="矩形 8"/>
          <p:cNvSpPr/>
          <p:nvPr>
            <p:custDataLst>
              <p:tags r:id="rId2"/>
            </p:custDataLst>
          </p:nvPr>
        </p:nvSpPr>
        <p:spPr>
          <a:xfrm rot="5400000">
            <a:off x="5795010" y="-5795010"/>
            <a:ext cx="603885" cy="12192635"/>
          </a:xfrm>
          <a:prstGeom prst="rect">
            <a:avLst/>
          </a:prstGeom>
          <a:blipFill dpi="0" rotWithShape="1">
            <a:blip r:embed="rId13"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文本框 5"/>
          <p:cNvSpPr txBox="1"/>
          <p:nvPr>
            <p:custDataLst>
              <p:tags r:id="rId3"/>
            </p:custDataLst>
          </p:nvPr>
        </p:nvSpPr>
        <p:spPr>
          <a:xfrm>
            <a:off x="4442460" y="81280"/>
            <a:ext cx="5462270" cy="521970"/>
          </a:xfrm>
          <a:prstGeom prst="rect">
            <a:avLst/>
          </a:prstGeom>
          <a:noFill/>
        </p:spPr>
        <p:txBody>
          <a:bodyPr wrap="square" rtlCol="0">
            <a:spAutoFit/>
          </a:bodyPr>
          <a:lstStyle/>
          <a:p>
            <a:r>
              <a:rPr lang="zh-CN" altLang="en-US" sz="2800" b="1">
                <a:solidFill>
                  <a:schemeClr val="bg1"/>
                </a:solidFill>
                <a:sym typeface="+mn-ea"/>
              </a:rPr>
              <a:t>党的性质和宗旨</a:t>
            </a:r>
            <a:endParaRPr lang="zh-CN" altLang="en-US" sz="2800" b="1">
              <a:solidFill>
                <a:schemeClr val="bg1"/>
              </a:solidFill>
            </a:endParaRPr>
          </a:p>
        </p:txBody>
      </p:sp>
      <p:sp>
        <p:nvSpPr>
          <p:cNvPr id="8" name="圆角矩形 7"/>
          <p:cNvSpPr/>
          <p:nvPr>
            <p:custDataLst>
              <p:tags r:id="rId4"/>
            </p:custDataLst>
          </p:nvPr>
        </p:nvSpPr>
        <p:spPr>
          <a:xfrm>
            <a:off x="203200" y="749300"/>
            <a:ext cx="8593138" cy="1035050"/>
          </a:xfrm>
          <a:prstGeom prst="roundRect">
            <a:avLst/>
          </a:prstGeom>
          <a:noFill/>
          <a:ln>
            <a:noFill/>
          </a:ln>
          <a:extLst>
            <a:ext uri="{909E8E84-426E-40DD-AFC4-6F175D3DCCD1}">
              <a14:hiddenFill xmlns:a14="http://schemas.microsoft.com/office/drawing/2010/main">
                <a:solidFill>
                  <a:srgbClr val="FFFF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auto" hangingPunct="0">
              <a:lnSpc>
                <a:spcPct val="150000"/>
              </a:lnSpc>
            </a:pPr>
            <a:r>
              <a:rPr lang="en-US" sz="3600" b="1" strike="noStrike" noProof="1">
                <a:ln>
                  <a:noFill/>
                </a:ln>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3600" b="1" strike="noStrike" noProof="1">
                <a:ln>
                  <a:noFill/>
                </a:ln>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3600" b="1" strike="noStrike" noProof="1">
                <a:solidFill>
                  <a:schemeClr val="tx1"/>
                </a:solidFill>
                <a:latin typeface="黑体" panose="02010609060101010101" charset="-122"/>
                <a:ea typeface="黑体" panose="02010609060101010101" charset="-122"/>
                <a:sym typeface="+mn-ea"/>
              </a:rPr>
              <a:t>党的性质和宗旨的</a:t>
            </a:r>
            <a:r>
              <a:rPr lang="zh-CN" altLang="en-US" sz="3600" b="1" strike="noStrike" noProof="1">
                <a:solidFill>
                  <a:srgbClr val="FF0000"/>
                </a:solidFill>
                <a:latin typeface="黑体" panose="02010609060101010101" charset="-122"/>
                <a:ea typeface="黑体" panose="02010609060101010101" charset="-122"/>
                <a:sym typeface="+mn-ea"/>
              </a:rPr>
              <a:t>要求（怎么做）：</a:t>
            </a:r>
            <a:endParaRPr lang="zh-CN" altLang="en-US" sz="3600" b="1" strike="noStrike" noProof="1">
              <a:ln>
                <a:noFill/>
              </a:ln>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微软雅黑" panose="020B0503020204020204" charset="-122"/>
              <a:sym typeface="+mn-ea"/>
            </a:endParaRPr>
          </a:p>
        </p:txBody>
      </p:sp>
      <p:sp>
        <p:nvSpPr>
          <p:cNvPr id="10" name="文本框 9"/>
          <p:cNvSpPr txBox="1"/>
          <p:nvPr>
            <p:custDataLst>
              <p:tags r:id="rId5"/>
            </p:custDataLst>
          </p:nvPr>
        </p:nvSpPr>
        <p:spPr>
          <a:xfrm>
            <a:off x="169545" y="4983480"/>
            <a:ext cx="5827395" cy="1568450"/>
          </a:xfrm>
          <a:prstGeom prst="rect">
            <a:avLst/>
          </a:prstGeom>
          <a:noFill/>
          <a:ln w="38100">
            <a:solidFill>
              <a:srgbClr val="3498DB"/>
            </a:solidFill>
          </a:ln>
        </p:spPr>
        <p:txBody>
          <a:bodyPr wrap="square" rtlCol="0" anchor="t">
            <a:spAutoFit/>
          </a:bodyPr>
          <a:lstStyle/>
          <a:p>
            <a:r>
              <a:rPr lang="zh-CN" altLang="en-US" sz="3200" b="1">
                <a:latin typeface="黑体" panose="02010609060101010101" charset="-122"/>
                <a:ea typeface="黑体" panose="02010609060101010101" charset="-122"/>
                <a:sym typeface="+mn-ea"/>
              </a:rPr>
              <a:t>①</a:t>
            </a:r>
            <a:r>
              <a:rPr lang="zh-CN" altLang="en-US" sz="3200" b="1">
                <a:solidFill>
                  <a:srgbClr val="002060"/>
                </a:solidFill>
                <a:latin typeface="黑体" panose="02010609060101010101" charset="-122"/>
                <a:ea typeface="黑体" panose="02010609060101010101" charset="-122"/>
                <a:sym typeface="+mn-ea"/>
              </a:rPr>
              <a:t>党的性质和宗旨</a:t>
            </a:r>
            <a:r>
              <a:rPr lang="zh-CN" altLang="en-US" sz="3200" b="1">
                <a:latin typeface="黑体" panose="02010609060101010101" charset="-122"/>
                <a:ea typeface="黑体" panose="02010609060101010101" charset="-122"/>
                <a:sym typeface="+mn-ea"/>
              </a:rPr>
              <a:t>决定了党除了工人阶级和最广大人民的根本利益，</a:t>
            </a:r>
            <a:r>
              <a:rPr lang="zh-CN" altLang="en-US" sz="3200" b="1">
                <a:solidFill>
                  <a:srgbClr val="FF0000"/>
                </a:solidFill>
                <a:latin typeface="黑体" panose="02010609060101010101" charset="-122"/>
                <a:ea typeface="黑体" panose="02010609060101010101" charset="-122"/>
                <a:sym typeface="+mn-ea"/>
              </a:rPr>
              <a:t>没有自己特殊的利益。</a:t>
            </a:r>
            <a:endParaRPr lang="zh-CN" altLang="en-US" sz="3200"/>
          </a:p>
        </p:txBody>
      </p:sp>
      <p:sp>
        <p:nvSpPr>
          <p:cNvPr id="11" name="文本框 10"/>
          <p:cNvSpPr txBox="1"/>
          <p:nvPr>
            <p:custDataLst>
              <p:tags r:id="rId6"/>
            </p:custDataLst>
          </p:nvPr>
        </p:nvSpPr>
        <p:spPr>
          <a:xfrm>
            <a:off x="6205220" y="4894580"/>
            <a:ext cx="5920105" cy="1938020"/>
          </a:xfrm>
          <a:prstGeom prst="rect">
            <a:avLst/>
          </a:prstGeom>
          <a:noFill/>
          <a:ln w="38100">
            <a:solidFill>
              <a:srgbClr val="1AA3AA"/>
            </a:solidFill>
          </a:ln>
        </p:spPr>
        <p:txBody>
          <a:bodyPr wrap="square" rtlCol="0" anchor="t">
            <a:spAutoFit/>
          </a:bodyPr>
          <a:lstStyle/>
          <a:p>
            <a:r>
              <a:rPr lang="zh-CN" altLang="en-US" sz="2400" b="1">
                <a:latin typeface="黑体" panose="02010609060101010101" charset="-122"/>
                <a:ea typeface="黑体" panose="02010609060101010101" charset="-122"/>
                <a:sym typeface="+mn-ea"/>
              </a:rPr>
              <a:t>②在任何时候，党都应</a:t>
            </a:r>
            <a:r>
              <a:rPr lang="zh-CN" altLang="en-US" sz="2400" b="1">
                <a:solidFill>
                  <a:srgbClr val="FF0000"/>
                </a:solidFill>
                <a:latin typeface="黑体" panose="02010609060101010101" charset="-122"/>
                <a:ea typeface="黑体" panose="02010609060101010101" charset="-122"/>
                <a:sym typeface="+mn-ea"/>
              </a:rPr>
              <a:t>把人民利益放在第一位</a:t>
            </a:r>
            <a:r>
              <a:rPr lang="zh-CN" altLang="en-US" sz="2400" b="1">
                <a:latin typeface="黑体" panose="02010609060101010101" charset="-122"/>
                <a:ea typeface="黑体" panose="02010609060101010101" charset="-122"/>
                <a:sym typeface="+mn-ea"/>
              </a:rPr>
              <a:t>，保持同人民群众的血肉联系，与人民同甘共苦，坚持</a:t>
            </a:r>
            <a:r>
              <a:rPr lang="zh-CN" altLang="en-US" sz="2400" b="1">
                <a:solidFill>
                  <a:srgbClr val="FF0000"/>
                </a:solidFill>
                <a:latin typeface="黑体" panose="02010609060101010101" charset="-122"/>
                <a:ea typeface="黑体" panose="02010609060101010101" charset="-122"/>
                <a:sym typeface="+mn-ea"/>
              </a:rPr>
              <a:t>权</a:t>
            </a:r>
            <a:r>
              <a:rPr lang="zh-CN" altLang="en-US" sz="2400" b="1">
                <a:latin typeface="黑体" panose="02010609060101010101" charset="-122"/>
                <a:ea typeface="黑体" panose="02010609060101010101" charset="-122"/>
                <a:sym typeface="+mn-ea"/>
              </a:rPr>
              <a:t>为民所用、</a:t>
            </a:r>
            <a:r>
              <a:rPr lang="zh-CN" altLang="en-US" sz="2400" b="1">
                <a:solidFill>
                  <a:srgbClr val="FF0000"/>
                </a:solidFill>
                <a:latin typeface="黑体" panose="02010609060101010101" charset="-122"/>
                <a:ea typeface="黑体" panose="02010609060101010101" charset="-122"/>
                <a:sym typeface="+mn-ea"/>
              </a:rPr>
              <a:t>情</a:t>
            </a:r>
            <a:r>
              <a:rPr lang="zh-CN" altLang="en-US" sz="2400" b="1">
                <a:latin typeface="黑体" panose="02010609060101010101" charset="-122"/>
                <a:ea typeface="黑体" panose="02010609060101010101" charset="-122"/>
                <a:sym typeface="+mn-ea"/>
              </a:rPr>
              <a:t>为民所系、</a:t>
            </a:r>
            <a:r>
              <a:rPr lang="zh-CN" altLang="en-US" sz="2400" b="1">
                <a:solidFill>
                  <a:srgbClr val="FF0000"/>
                </a:solidFill>
                <a:latin typeface="黑体" panose="02010609060101010101" charset="-122"/>
                <a:ea typeface="黑体" panose="02010609060101010101" charset="-122"/>
                <a:sym typeface="+mn-ea"/>
              </a:rPr>
              <a:t>利</a:t>
            </a:r>
            <a:r>
              <a:rPr lang="zh-CN" altLang="en-US" sz="2400" b="1">
                <a:latin typeface="黑体" panose="02010609060101010101" charset="-122"/>
                <a:ea typeface="黑体" panose="02010609060101010101" charset="-122"/>
                <a:sym typeface="+mn-ea"/>
              </a:rPr>
              <a:t>为民所谋，不允许任何党员脱离群众，更不允许任何党员凌驾于群众之上。</a:t>
            </a:r>
            <a:endParaRPr lang="zh-CN" altLang="en-US" sz="2400"/>
          </a:p>
        </p:txBody>
      </p:sp>
      <p:pic>
        <p:nvPicPr>
          <p:cNvPr id="12" name="图片 11"/>
          <p:cNvPicPr>
            <a:picLocks noChangeAspect="1"/>
          </p:cNvPicPr>
          <p:nvPr>
            <p:custDataLst>
              <p:tags r:id="rId7"/>
            </p:custDataLst>
          </p:nvPr>
        </p:nvPicPr>
        <p:blipFill>
          <a:blip r:embed="rId14" cstate="print"/>
          <a:stretch>
            <a:fillRect/>
          </a:stretch>
        </p:blipFill>
        <p:spPr>
          <a:xfrm>
            <a:off x="6941820" y="1720215"/>
            <a:ext cx="4034790" cy="2681605"/>
          </a:xfrm>
          <a:prstGeom prst="rect">
            <a:avLst/>
          </a:prstGeom>
          <a:ln>
            <a:solidFill>
              <a:srgbClr val="C00000"/>
            </a:solidFill>
          </a:ln>
        </p:spPr>
      </p:pic>
      <p:sp>
        <p:nvSpPr>
          <p:cNvPr id="13" name="Oval 32"/>
          <p:cNvSpPr/>
          <p:nvPr>
            <p:custDataLst>
              <p:tags r:id="rId8"/>
            </p:custDataLst>
          </p:nvPr>
        </p:nvSpPr>
        <p:spPr>
          <a:xfrm>
            <a:off x="6926635" y="3534828"/>
            <a:ext cx="1225263" cy="1225263"/>
          </a:xfrm>
          <a:prstGeom prst="ellipse">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r>
              <a:rPr lang="en-US" sz="2800" b="1">
                <a:solidFill>
                  <a:sysClr val="window" lastClr="FFFFFF"/>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02</a:t>
            </a:r>
          </a:p>
        </p:txBody>
      </p:sp>
      <p:pic>
        <p:nvPicPr>
          <p:cNvPr id="14" name="图片 13"/>
          <p:cNvPicPr>
            <a:picLocks noChangeAspect="1"/>
          </p:cNvPicPr>
          <p:nvPr>
            <p:custDataLst>
              <p:tags r:id="rId9"/>
            </p:custDataLst>
          </p:nvPr>
        </p:nvPicPr>
        <p:blipFill>
          <a:blip r:embed="rId15" cstate="print"/>
          <a:srcRect l="5482" t="32614" r="7148" b="8255"/>
          <a:stretch>
            <a:fillRect/>
          </a:stretch>
        </p:blipFill>
        <p:spPr>
          <a:xfrm>
            <a:off x="1703705" y="1720215"/>
            <a:ext cx="4053205" cy="2820670"/>
          </a:xfrm>
          <a:prstGeom prst="rect">
            <a:avLst/>
          </a:prstGeom>
          <a:ln>
            <a:solidFill>
              <a:srgbClr val="C00000"/>
            </a:solidFill>
          </a:ln>
        </p:spPr>
      </p:pic>
      <p:sp>
        <p:nvSpPr>
          <p:cNvPr id="15" name="Oval 32"/>
          <p:cNvSpPr/>
          <p:nvPr>
            <p:custDataLst>
              <p:tags r:id="rId10"/>
            </p:custDataLst>
          </p:nvPr>
        </p:nvSpPr>
        <p:spPr>
          <a:xfrm>
            <a:off x="1695166" y="3563589"/>
            <a:ext cx="1225263" cy="1225263"/>
          </a:xfrm>
          <a:prstGeom prst="ellipse">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r>
              <a:rPr lang="en-US" sz="2800" b="1">
                <a:solidFill>
                  <a:sysClr val="window" lastClr="FFFFFF"/>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01</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ps稻壳儿佳誉设计原创链接：http://chn.docer.com/works?userid=219874625" descr="G:\ppt文档和图片\#U6b63#U97.jpg#U6b63#U97"/>
          <p:cNvPicPr>
            <a:picLocks noChangeAspect="1"/>
          </p:cNvPicPr>
          <p:nvPr>
            <p:custDataLst>
              <p:tags r:id="rId1"/>
            </p:custDataLst>
          </p:nvPr>
        </p:nvPicPr>
        <p:blipFill>
          <a:blip r:embed="rId8" cstate="print"/>
          <a:stretch>
            <a:fillRect/>
          </a:stretch>
        </p:blipFill>
        <p:spPr>
          <a:xfrm>
            <a:off x="0" y="-36195"/>
            <a:ext cx="12204700" cy="6894195"/>
          </a:xfrm>
          <a:prstGeom prst="rect">
            <a:avLst/>
          </a:prstGeom>
        </p:spPr>
      </p:pic>
      <p:pic>
        <p:nvPicPr>
          <p:cNvPr id="10" name="wps稻壳儿佳誉设计原创链接：http://chn.docer.com/works?userid=21987462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l="18575" r="37498" b="63524"/>
          <a:stretch>
            <a:fillRect/>
          </a:stretch>
        </p:blipFill>
        <p:spPr>
          <a:xfrm flipH="1">
            <a:off x="-279400" y="1970"/>
            <a:ext cx="5355586" cy="2779486"/>
          </a:xfrm>
          <a:prstGeom prst="rect">
            <a:avLst/>
          </a:prstGeom>
        </p:spPr>
      </p:pic>
      <p:pic>
        <p:nvPicPr>
          <p:cNvPr id="12" name="wps稻壳儿佳誉设计原创链接：http://chn.docer.com/works?userid=219874625"/>
          <p:cNvPicPr>
            <a:picLocks noChangeAspect="1"/>
          </p:cNvPicPr>
          <p:nvPr>
            <p:custDataLst>
              <p:tags r:id="rId3"/>
            </p:custDataLst>
          </p:nvPr>
        </p:nvPicPr>
        <p:blipFill>
          <a:blip r:embed="rId10" cstate="print"/>
          <a:stretch>
            <a:fillRect/>
          </a:stretch>
        </p:blipFill>
        <p:spPr>
          <a:xfrm>
            <a:off x="4960620" y="879475"/>
            <a:ext cx="1268730" cy="3933825"/>
          </a:xfrm>
          <a:custGeom>
            <a:avLst/>
            <a:gdLst>
              <a:gd name="connsiteX0" fmla="*/ 0 w 778512"/>
              <a:gd name="connsiteY0" fmla="*/ 0 h 3184583"/>
              <a:gd name="connsiteX1" fmla="*/ 778512 w 778512"/>
              <a:gd name="connsiteY1" fmla="*/ 0 h 3184583"/>
              <a:gd name="connsiteX2" fmla="*/ 778512 w 778512"/>
              <a:gd name="connsiteY2" fmla="*/ 415984 h 3184583"/>
              <a:gd name="connsiteX3" fmla="*/ 632880 w 778512"/>
              <a:gd name="connsiteY3" fmla="*/ 415984 h 3184583"/>
              <a:gd name="connsiteX4" fmla="*/ 632880 w 778512"/>
              <a:gd name="connsiteY4" fmla="*/ 1187369 h 3184583"/>
              <a:gd name="connsiteX5" fmla="*/ 129662 w 778512"/>
              <a:gd name="connsiteY5" fmla="*/ 1187369 h 3184583"/>
              <a:gd name="connsiteX6" fmla="*/ 129662 w 778512"/>
              <a:gd name="connsiteY6" fmla="*/ 3184583 h 3184583"/>
              <a:gd name="connsiteX7" fmla="*/ 0 w 778512"/>
              <a:gd name="connsiteY7" fmla="*/ 3184583 h 318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512" h="3184583">
                <a:moveTo>
                  <a:pt x="0" y="0"/>
                </a:moveTo>
                <a:lnTo>
                  <a:pt x="778512" y="0"/>
                </a:lnTo>
                <a:lnTo>
                  <a:pt x="778512" y="415984"/>
                </a:lnTo>
                <a:lnTo>
                  <a:pt x="632880" y="415984"/>
                </a:lnTo>
                <a:lnTo>
                  <a:pt x="632880" y="1187369"/>
                </a:lnTo>
                <a:lnTo>
                  <a:pt x="129662" y="1187369"/>
                </a:lnTo>
                <a:lnTo>
                  <a:pt x="129662" y="3184583"/>
                </a:lnTo>
                <a:lnTo>
                  <a:pt x="0" y="3184583"/>
                </a:lnTo>
                <a:close/>
              </a:path>
            </a:pathLst>
          </a:custGeom>
        </p:spPr>
      </p:pic>
      <p:sp>
        <p:nvSpPr>
          <p:cNvPr id="16" name="wps稻壳儿佳誉设计原创链接：http://chn.docer.com/works?userid=219874625"/>
          <p:cNvSpPr txBox="1"/>
          <p:nvPr>
            <p:custDataLst>
              <p:tags r:id="rId4"/>
            </p:custDataLst>
          </p:nvPr>
        </p:nvSpPr>
        <p:spPr>
          <a:xfrm>
            <a:off x="5696585" y="1158240"/>
            <a:ext cx="1106170" cy="3982085"/>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000" b="1" i="0" u="none" strike="noStrike" kern="1200" cap="none" spc="0" normalizeH="0" baseline="0" noProof="0">
                <a:ln>
                  <a:noFill/>
                </a:ln>
                <a:solidFill>
                  <a:prstClr val="black">
                    <a:lumMod val="75000"/>
                    <a:lumOff val="25000"/>
                  </a:prstClr>
                </a:solidFill>
                <a:effectLst/>
                <a:uLnTx/>
                <a:uFillTx/>
                <a:latin typeface="新蒂文徵明體" panose="03000409000000000000" pitchFamily="65" charset="-120"/>
                <a:ea typeface="新蒂文徵明體" panose="03000409000000000000" pitchFamily="65" charset="-120"/>
                <a:cs typeface="+mn-cs"/>
              </a:rPr>
              <a:t>第二部分</a:t>
            </a:r>
          </a:p>
        </p:txBody>
      </p:sp>
      <p:sp>
        <p:nvSpPr>
          <p:cNvPr id="17" name="矩形 16"/>
          <p:cNvSpPr/>
          <p:nvPr>
            <p:custDataLst>
              <p:tags r:id="rId5"/>
            </p:custDataLst>
          </p:nvPr>
        </p:nvSpPr>
        <p:spPr>
          <a:xfrm>
            <a:off x="5015865" y="1189355"/>
            <a:ext cx="736600" cy="3609340"/>
          </a:xfrm>
          <a:prstGeom prst="rect">
            <a:avLst/>
          </a:prstGeom>
        </p:spPr>
        <p:txBody>
          <a:bodyPr vert="eaVert"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36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rPr>
              <a:t>党的执政理念</a:t>
            </a:r>
          </a:p>
        </p:txBody>
      </p:sp>
      <p:pic>
        <p:nvPicPr>
          <p:cNvPr id="18" name="wps稻壳儿佳誉设计原创链接：http://chn.docer.com/works?userid=219874625"/>
          <p:cNvPicPr>
            <a:picLocks noChangeAspect="1"/>
          </p:cNvPicPr>
          <p:nvPr>
            <p:custDataLst>
              <p:tags r:id="rId6"/>
            </p:custDataLst>
          </p:nvPr>
        </p:nvPicPr>
        <p:blipFill>
          <a:blip r:embed="rId11" cstate="print"/>
          <a:stretch>
            <a:fillRect/>
          </a:stretch>
        </p:blipFill>
        <p:spPr>
          <a:xfrm>
            <a:off x="6585936" y="4558912"/>
            <a:ext cx="216846" cy="209615"/>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2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rot="5400000">
            <a:off x="8615045" y="-458470"/>
            <a:ext cx="977900" cy="4105910"/>
          </a:xfrm>
          <a:prstGeom prst="rect">
            <a:avLst/>
          </a:prstGeom>
          <a:blipFill dpi="0" rotWithShape="1">
            <a:blip r:embed="rId8"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3" name="图片 2" descr="400534866"/>
          <p:cNvPicPr>
            <a:picLocks noChangeAspect="1"/>
          </p:cNvPicPr>
          <p:nvPr>
            <p:custDataLst>
              <p:tags r:id="rId2"/>
            </p:custDataLst>
          </p:nvPr>
        </p:nvPicPr>
        <p:blipFill>
          <a:blip r:embed="rId9" cstate="print"/>
          <a:stretch>
            <a:fillRect/>
          </a:stretch>
        </p:blipFill>
        <p:spPr>
          <a:xfrm>
            <a:off x="-120650" y="715010"/>
            <a:ext cx="11277600" cy="5346700"/>
          </a:xfrm>
          <a:prstGeom prst="rect">
            <a:avLst/>
          </a:prstGeom>
        </p:spPr>
      </p:pic>
      <p:sp>
        <p:nvSpPr>
          <p:cNvPr id="2" name="文本框 1"/>
          <p:cNvSpPr txBox="1"/>
          <p:nvPr>
            <p:custDataLst>
              <p:tags r:id="rId3"/>
            </p:custDataLst>
          </p:nvPr>
        </p:nvSpPr>
        <p:spPr>
          <a:xfrm>
            <a:off x="7172325" y="1271905"/>
            <a:ext cx="3862705" cy="645160"/>
          </a:xfrm>
          <a:prstGeom prst="rect">
            <a:avLst/>
          </a:prstGeom>
          <a:noFill/>
        </p:spPr>
        <p:txBody>
          <a:bodyPr wrap="square" rtlCol="0">
            <a:spAutoFit/>
          </a:bodyPr>
          <a:lstStyle/>
          <a:p>
            <a:pPr algn="dist"/>
            <a:r>
              <a:rPr lang="zh-CN" altLang="en-US" sz="3600" b="1">
                <a:solidFill>
                  <a:schemeClr val="bg1"/>
                </a:solidFill>
              </a:rPr>
              <a:t>名言赏析</a:t>
            </a:r>
          </a:p>
        </p:txBody>
      </p:sp>
      <p:sp>
        <p:nvSpPr>
          <p:cNvPr id="4" name="文本框 3"/>
          <p:cNvSpPr txBox="1"/>
          <p:nvPr>
            <p:custDataLst>
              <p:tags r:id="rId4"/>
            </p:custDataLst>
          </p:nvPr>
        </p:nvSpPr>
        <p:spPr>
          <a:xfrm>
            <a:off x="1432560" y="1105535"/>
            <a:ext cx="10033635" cy="4615815"/>
          </a:xfrm>
          <a:prstGeom prst="rect">
            <a:avLst/>
          </a:prstGeom>
          <a:noFill/>
        </p:spPr>
        <p:txBody>
          <a:bodyPr wrap="square" rtlCol="0">
            <a:spAutoFit/>
          </a:bodyPr>
          <a:lstStyle/>
          <a:p>
            <a:pPr fontAlgn="auto">
              <a:lnSpc>
                <a:spcPct val="150000"/>
              </a:lnSpc>
            </a:pPr>
            <a:r>
              <a:rPr lang="zh-CN" altLang="en-US" sz="2800" b="1"/>
              <a:t>水能载舟，亦能覆舟。</a:t>
            </a:r>
          </a:p>
          <a:p>
            <a:pPr fontAlgn="auto">
              <a:lnSpc>
                <a:spcPct val="150000"/>
              </a:lnSpc>
            </a:pPr>
            <a:r>
              <a:rPr lang="zh-CN" altLang="en-US" sz="2800" b="1"/>
              <a:t>得民心者得天下。</a:t>
            </a:r>
          </a:p>
          <a:p>
            <a:pPr fontAlgn="auto">
              <a:lnSpc>
                <a:spcPct val="150000"/>
              </a:lnSpc>
            </a:pPr>
            <a:r>
              <a:rPr lang="zh-CN" altLang="en-US" sz="2800" b="1"/>
              <a:t>人民，只有人民才是创造世界历史的力量。</a:t>
            </a:r>
            <a:r>
              <a:rPr lang="en-US" altLang="zh-CN" sz="2800" b="1"/>
              <a:t>——</a:t>
            </a:r>
            <a:r>
              <a:rPr lang="zh-CN" altLang="en-US" sz="2800" b="1"/>
              <a:t>毛泽东</a:t>
            </a:r>
          </a:p>
          <a:p>
            <a:pPr fontAlgn="auto">
              <a:lnSpc>
                <a:spcPct val="150000"/>
              </a:lnSpc>
            </a:pPr>
            <a:r>
              <a:rPr lang="zh-CN" altLang="en-US" sz="2800" b="1"/>
              <a:t>我要为我们伟大的人民点赞。</a:t>
            </a:r>
            <a:r>
              <a:rPr lang="en-US" altLang="zh-CN" sz="2800" b="1"/>
              <a:t>——</a:t>
            </a:r>
            <a:r>
              <a:rPr lang="zh-CN" altLang="en-US" sz="2800" b="1"/>
              <a:t>习近平</a:t>
            </a:r>
          </a:p>
          <a:p>
            <a:pPr fontAlgn="auto">
              <a:lnSpc>
                <a:spcPct val="150000"/>
              </a:lnSpc>
            </a:pPr>
            <a:endParaRPr lang="zh-CN" altLang="en-US" sz="2800" b="1"/>
          </a:p>
          <a:p>
            <a:pPr fontAlgn="auto">
              <a:lnSpc>
                <a:spcPct val="150000"/>
              </a:lnSpc>
            </a:pPr>
            <a:r>
              <a:rPr lang="zh-CN" altLang="en-US" sz="2800" b="1">
                <a:solidFill>
                  <a:srgbClr val="C00000"/>
                </a:solidFill>
              </a:rPr>
              <a:t>思考：检验一个政党、一个政权性质的试金石是什么</a:t>
            </a:r>
            <a:r>
              <a:rPr lang="zh-CN" altLang="en-US" sz="2800" b="1">
                <a:solidFill>
                  <a:srgbClr val="C00000"/>
                </a:solidFill>
                <a:latin typeface="宋体" panose="02010600030101010101" pitchFamily="2" charset="-122"/>
                <a:ea typeface="宋体" panose="02010600030101010101" pitchFamily="2" charset="-122"/>
              </a:rPr>
              <a:t>？并说出理由。</a:t>
            </a:r>
          </a:p>
        </p:txBody>
      </p:sp>
      <p:sp>
        <p:nvSpPr>
          <p:cNvPr id="6" name="矩形 5"/>
          <p:cNvSpPr/>
          <p:nvPr>
            <p:custDataLst>
              <p:tags r:id="rId5"/>
            </p:custDataLst>
          </p:nvPr>
        </p:nvSpPr>
        <p:spPr>
          <a:xfrm rot="5400000">
            <a:off x="5795010" y="-5795010"/>
            <a:ext cx="603885" cy="12192635"/>
          </a:xfrm>
          <a:prstGeom prst="rect">
            <a:avLst/>
          </a:prstGeom>
          <a:blipFill dpi="0" rotWithShape="1">
            <a:blip r:embed="rId8"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6"/>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党的执政理念</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12"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3"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情境课堂</a:t>
            </a:r>
          </a:p>
        </p:txBody>
      </p:sp>
      <p:pic>
        <p:nvPicPr>
          <p:cNvPr id="3" name="图片 2"/>
          <p:cNvPicPr>
            <a:picLocks noChangeAspect="1"/>
          </p:cNvPicPr>
          <p:nvPr>
            <p:custDataLst>
              <p:tags r:id="rId5"/>
            </p:custDataLst>
          </p:nvPr>
        </p:nvPicPr>
        <p:blipFill>
          <a:blip r:embed="rId14" cstate="print"/>
          <a:stretch>
            <a:fillRect/>
          </a:stretch>
        </p:blipFill>
        <p:spPr>
          <a:xfrm>
            <a:off x="292735" y="744220"/>
            <a:ext cx="5617210" cy="2923540"/>
          </a:xfrm>
          <a:prstGeom prst="rect">
            <a:avLst/>
          </a:prstGeom>
        </p:spPr>
      </p:pic>
      <p:pic>
        <p:nvPicPr>
          <p:cNvPr id="8" name="图片 7"/>
          <p:cNvPicPr>
            <a:picLocks noChangeAspect="1"/>
          </p:cNvPicPr>
          <p:nvPr>
            <p:custDataLst>
              <p:tags r:id="rId6"/>
            </p:custDataLst>
          </p:nvPr>
        </p:nvPicPr>
        <p:blipFill>
          <a:blip r:embed="rId15" cstate="print"/>
          <a:stretch>
            <a:fillRect/>
          </a:stretch>
        </p:blipFill>
        <p:spPr>
          <a:xfrm>
            <a:off x="6496685" y="744220"/>
            <a:ext cx="4509770" cy="2998470"/>
          </a:xfrm>
          <a:prstGeom prst="rect">
            <a:avLst/>
          </a:prstGeom>
        </p:spPr>
      </p:pic>
      <p:pic>
        <p:nvPicPr>
          <p:cNvPr id="9" name="图片 8"/>
          <p:cNvPicPr>
            <a:picLocks noChangeAspect="1"/>
          </p:cNvPicPr>
          <p:nvPr>
            <p:custDataLst>
              <p:tags r:id="rId7"/>
            </p:custDataLst>
          </p:nvPr>
        </p:nvPicPr>
        <p:blipFill>
          <a:blip r:embed="rId16" cstate="print"/>
          <a:stretch>
            <a:fillRect/>
          </a:stretch>
        </p:blipFill>
        <p:spPr>
          <a:xfrm>
            <a:off x="292735" y="3836035"/>
            <a:ext cx="4137660" cy="3030220"/>
          </a:xfrm>
          <a:prstGeom prst="rect">
            <a:avLst/>
          </a:prstGeom>
        </p:spPr>
      </p:pic>
      <p:pic>
        <p:nvPicPr>
          <p:cNvPr id="11" name="图片 10"/>
          <p:cNvPicPr>
            <a:picLocks noChangeAspect="1"/>
          </p:cNvPicPr>
          <p:nvPr>
            <p:custDataLst>
              <p:tags r:id="rId8"/>
            </p:custDataLst>
          </p:nvPr>
        </p:nvPicPr>
        <p:blipFill>
          <a:blip r:embed="rId17" cstate="print"/>
          <a:stretch>
            <a:fillRect/>
          </a:stretch>
        </p:blipFill>
        <p:spPr>
          <a:xfrm>
            <a:off x="4478655" y="3836035"/>
            <a:ext cx="4316730" cy="302196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12"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3"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党的执政理念</a:t>
            </a:r>
          </a:p>
        </p:txBody>
      </p:sp>
      <p:sp>
        <p:nvSpPr>
          <p:cNvPr id="5" name="文本框 4"/>
          <p:cNvSpPr txBox="1"/>
          <p:nvPr>
            <p:custDataLst>
              <p:tags r:id="rId5"/>
            </p:custDataLst>
          </p:nvPr>
        </p:nvSpPr>
        <p:spPr>
          <a:xfrm>
            <a:off x="669925" y="704850"/>
            <a:ext cx="10854690" cy="1076325"/>
          </a:xfrm>
          <a:prstGeom prst="rect">
            <a:avLst/>
          </a:prstGeom>
          <a:noFill/>
        </p:spPr>
        <p:txBody>
          <a:bodyPr wrap="square" rtlCol="0">
            <a:spAutoFit/>
          </a:bodyPr>
          <a:lstStyle/>
          <a:p>
            <a:r>
              <a:rPr lang="zh-CN" altLang="en-US" sz="3200" b="1">
                <a:solidFill>
                  <a:schemeClr val="accent6">
                    <a:lumMod val="50000"/>
                  </a:schemeClr>
                </a:solidFill>
              </a:rPr>
              <a:t>（一）检验标准：为什么人的问题，是检验一个政党、一个政权性质的试金石。</a:t>
            </a:r>
          </a:p>
        </p:txBody>
      </p:sp>
      <p:sp>
        <p:nvSpPr>
          <p:cNvPr id="9" name="文本框 8"/>
          <p:cNvSpPr txBox="1"/>
          <p:nvPr>
            <p:custDataLst>
              <p:tags r:id="rId6"/>
            </p:custDataLst>
          </p:nvPr>
        </p:nvSpPr>
        <p:spPr>
          <a:xfrm>
            <a:off x="6496177" y="1533906"/>
            <a:ext cx="4614545" cy="4216539"/>
          </a:xfrm>
          <a:prstGeom prst="rect">
            <a:avLst/>
          </a:prstGeom>
          <a:noFill/>
        </p:spPr>
        <p:txBody>
          <a:bodyPr wrap="square" rtlCol="0">
            <a:spAutoFit/>
          </a:bodyPr>
          <a:lstStyle/>
          <a:p>
            <a:r>
              <a:rPr lang="zh-CN" altLang="en-US" sz="2800" b="1" dirty="0" smtClean="0">
                <a:solidFill>
                  <a:schemeClr val="tx1"/>
                </a:solidFill>
              </a:rPr>
              <a:t>     </a:t>
            </a:r>
            <a:r>
              <a:rPr lang="zh-CN" altLang="en-US" sz="2400" b="1" dirty="0" smtClean="0">
                <a:solidFill>
                  <a:schemeClr val="tx1"/>
                </a:solidFill>
              </a:rPr>
              <a:t>美国</a:t>
            </a:r>
            <a:r>
              <a:rPr lang="zh-CN" altLang="en-US" sz="2400" b="1" dirty="0" smtClean="0"/>
              <a:t>新冠死亡人数截止到</a:t>
            </a:r>
            <a:r>
              <a:rPr lang="en-US" altLang="zh-CN" sz="2400" b="1" dirty="0" smtClean="0"/>
              <a:t>2</a:t>
            </a:r>
            <a:r>
              <a:rPr lang="zh-CN" altLang="en-US" sz="2400" b="1" dirty="0" smtClean="0"/>
              <a:t>月底突破</a:t>
            </a:r>
            <a:r>
              <a:rPr lang="en-US" altLang="zh-CN" sz="2400" b="1" dirty="0" smtClean="0"/>
              <a:t>50</a:t>
            </a:r>
            <a:r>
              <a:rPr lang="zh-CN" altLang="en-US" sz="2400" b="1" dirty="0" smtClean="0"/>
              <a:t>万，超过美国在两次世界大战与越南战争中死亡人数总和。</a:t>
            </a:r>
            <a:endParaRPr lang="en-US" altLang="zh-CN" sz="2400" b="1" dirty="0" smtClean="0"/>
          </a:p>
          <a:p>
            <a:r>
              <a:rPr lang="en-US" altLang="zh-CN" sz="2400" b="1" dirty="0" smtClean="0">
                <a:solidFill>
                  <a:schemeClr val="tx1"/>
                </a:solidFill>
              </a:rPr>
              <a:t>       </a:t>
            </a:r>
            <a:r>
              <a:rPr lang="zh-CN" altLang="en-US" sz="2400" b="1" dirty="0" smtClean="0">
                <a:solidFill>
                  <a:schemeClr val="tx1"/>
                </a:solidFill>
              </a:rPr>
              <a:t>美国得克萨斯州断电，公共服务管理局将电价上限提高到最高点，是平时平均电价的</a:t>
            </a:r>
            <a:r>
              <a:rPr lang="en-US" altLang="zh-CN" sz="2400" b="1" dirty="0" smtClean="0">
                <a:solidFill>
                  <a:schemeClr val="tx1"/>
                </a:solidFill>
              </a:rPr>
              <a:t>100</a:t>
            </a:r>
            <a:r>
              <a:rPr lang="zh-CN" altLang="en-US" sz="2400" b="1" dirty="0" smtClean="0"/>
              <a:t>倍，有电可用的居民，每天电费轻松超过</a:t>
            </a:r>
            <a:r>
              <a:rPr lang="en-US" altLang="zh-CN" sz="2400" b="1" dirty="0" smtClean="0"/>
              <a:t>100</a:t>
            </a:r>
            <a:r>
              <a:rPr lang="zh-CN" altLang="en-US" sz="2400" b="1" dirty="0" smtClean="0"/>
              <a:t>美元。有的用户一周左右所用电费甚至达到</a:t>
            </a:r>
            <a:r>
              <a:rPr lang="en-US" altLang="zh-CN" sz="2400" b="1" dirty="0" smtClean="0"/>
              <a:t>16000</a:t>
            </a:r>
            <a:r>
              <a:rPr lang="zh-CN" altLang="en-US" sz="2400" b="1" dirty="0" smtClean="0"/>
              <a:t>多美元，也就是人民币</a:t>
            </a:r>
            <a:r>
              <a:rPr lang="en-US" altLang="zh-CN" sz="2400" b="1" dirty="0" smtClean="0"/>
              <a:t>10</a:t>
            </a:r>
            <a:r>
              <a:rPr lang="zh-CN" altLang="en-US" sz="2400" b="1" dirty="0" smtClean="0"/>
              <a:t>万元以上。</a:t>
            </a:r>
            <a:endParaRPr lang="zh-CN" altLang="en-US" sz="2400" b="1" dirty="0">
              <a:solidFill>
                <a:schemeClr val="tx1"/>
              </a:solidFill>
            </a:endParaRPr>
          </a:p>
        </p:txBody>
      </p:sp>
      <p:pic>
        <p:nvPicPr>
          <p:cNvPr id="19" name="图片 18"/>
          <p:cNvPicPr>
            <a:picLocks noChangeAspect="1"/>
          </p:cNvPicPr>
          <p:nvPr>
            <p:custDataLst>
              <p:tags r:id="rId7"/>
            </p:custDataLst>
          </p:nvPr>
        </p:nvPicPr>
        <p:blipFill>
          <a:blip r:embed="rId14" cstate="print"/>
          <a:stretch>
            <a:fillRect/>
          </a:stretch>
        </p:blipFill>
        <p:spPr>
          <a:xfrm>
            <a:off x="837565" y="1781175"/>
            <a:ext cx="5001895" cy="3365500"/>
          </a:xfrm>
          <a:prstGeom prst="rect">
            <a:avLst/>
          </a:prstGeom>
          <a:ln>
            <a:solidFill>
              <a:schemeClr val="accent1"/>
            </a:solidFill>
          </a:ln>
        </p:spPr>
      </p:pic>
      <p:sp>
        <p:nvSpPr>
          <p:cNvPr id="11" name="文本框 10"/>
          <p:cNvSpPr txBox="1"/>
          <p:nvPr>
            <p:custDataLst>
              <p:tags r:id="rId8"/>
            </p:custDataLst>
          </p:nvPr>
        </p:nvSpPr>
        <p:spPr>
          <a:xfrm>
            <a:off x="1311910" y="5383530"/>
            <a:ext cx="4450080" cy="521970"/>
          </a:xfrm>
          <a:prstGeom prst="rect">
            <a:avLst/>
          </a:prstGeom>
          <a:noFill/>
        </p:spPr>
        <p:txBody>
          <a:bodyPr wrap="none" rtlCol="0" anchor="t">
            <a:spAutoFit/>
          </a:bodyPr>
          <a:lstStyle/>
          <a:p>
            <a:r>
              <a:rPr lang="zh-CN" altLang="en-US" sz="2800" b="1">
                <a:solidFill>
                  <a:schemeClr val="tx1"/>
                </a:solidFill>
                <a:latin typeface="等线"/>
                <a:ea typeface="等线" panose="02010600030101010101" charset="-122"/>
                <a:sym typeface="+mn-ea"/>
              </a:rPr>
              <a:t>防控新型冠状病毒感染肺炎</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17"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8"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党的执政理念</a:t>
            </a:r>
          </a:p>
        </p:txBody>
      </p:sp>
      <p:sp>
        <p:nvSpPr>
          <p:cNvPr id="5" name="文本框 4"/>
          <p:cNvSpPr txBox="1"/>
          <p:nvPr>
            <p:custDataLst>
              <p:tags r:id="rId5"/>
            </p:custDataLst>
          </p:nvPr>
        </p:nvSpPr>
        <p:spPr>
          <a:xfrm>
            <a:off x="669925" y="704850"/>
            <a:ext cx="10854690" cy="1568450"/>
          </a:xfrm>
          <a:prstGeom prst="rect">
            <a:avLst/>
          </a:prstGeom>
          <a:noFill/>
        </p:spPr>
        <p:txBody>
          <a:bodyPr wrap="square" rtlCol="0">
            <a:spAutoFit/>
          </a:bodyPr>
          <a:lstStyle/>
          <a:p>
            <a:pPr algn="just"/>
            <a:r>
              <a:rPr lang="zh-CN" altLang="en-US" sz="3200" b="1">
                <a:solidFill>
                  <a:schemeClr val="tx1"/>
                </a:solidFill>
                <a:sym typeface="+mn-ea"/>
              </a:rPr>
              <a:t>（二）原因：人民是历史的创造者，是决定党和国家前途命运的根本力量。因此，中国共产党始终坚持人民主体地位，坚持以人民为中心。</a:t>
            </a:r>
          </a:p>
        </p:txBody>
      </p:sp>
      <p:pic>
        <p:nvPicPr>
          <p:cNvPr id="11" name="图片 10"/>
          <p:cNvPicPr>
            <a:picLocks noChangeAspect="1"/>
          </p:cNvPicPr>
          <p:nvPr>
            <p:custDataLst>
              <p:tags r:id="rId6"/>
            </p:custDataLst>
          </p:nvPr>
        </p:nvPicPr>
        <p:blipFill>
          <a:blip r:embed="rId19" cstate="print"/>
          <a:srcRect r="1665" b="2573"/>
          <a:stretch>
            <a:fillRect/>
          </a:stretch>
        </p:blipFill>
        <p:spPr>
          <a:xfrm>
            <a:off x="267891" y="2781380"/>
            <a:ext cx="2765822" cy="3773090"/>
          </a:xfrm>
          <a:prstGeom prst="rect">
            <a:avLst/>
          </a:prstGeom>
          <a:noFill/>
          <a:ln w="9525">
            <a:noFill/>
          </a:ln>
        </p:spPr>
      </p:pic>
      <p:pic>
        <p:nvPicPr>
          <p:cNvPr id="18" name="图片 17"/>
          <p:cNvPicPr>
            <a:picLocks noChangeAspect="1"/>
          </p:cNvPicPr>
          <p:nvPr>
            <p:custDataLst>
              <p:tags r:id="rId7"/>
            </p:custDataLst>
          </p:nvPr>
        </p:nvPicPr>
        <p:blipFill>
          <a:blip r:embed="rId20" cstate="print"/>
          <a:srcRect r="160" b="3305"/>
          <a:stretch>
            <a:fillRect/>
          </a:stretch>
        </p:blipFill>
        <p:spPr>
          <a:xfrm>
            <a:off x="1313101" y="2781300"/>
            <a:ext cx="2077640" cy="3749279"/>
          </a:xfrm>
          <a:prstGeom prst="rect">
            <a:avLst/>
          </a:prstGeom>
          <a:noFill/>
          <a:ln w="9525">
            <a:noFill/>
          </a:ln>
        </p:spPr>
      </p:pic>
      <p:pic>
        <p:nvPicPr>
          <p:cNvPr id="19" name="图片 18"/>
          <p:cNvPicPr>
            <a:picLocks noChangeAspect="1"/>
          </p:cNvPicPr>
          <p:nvPr>
            <p:custDataLst>
              <p:tags r:id="rId8"/>
            </p:custDataLst>
          </p:nvPr>
        </p:nvPicPr>
        <p:blipFill>
          <a:blip r:embed="rId21" cstate="print"/>
          <a:srcRect r="806" b="4562"/>
          <a:stretch>
            <a:fillRect/>
          </a:stretch>
        </p:blipFill>
        <p:spPr>
          <a:xfrm>
            <a:off x="2160350" y="2806065"/>
            <a:ext cx="2182415" cy="3748088"/>
          </a:xfrm>
          <a:prstGeom prst="rect">
            <a:avLst/>
          </a:prstGeom>
          <a:noFill/>
          <a:ln w="9525">
            <a:noFill/>
          </a:ln>
        </p:spPr>
      </p:pic>
      <p:pic>
        <p:nvPicPr>
          <p:cNvPr id="20" name="图片 19"/>
          <p:cNvPicPr>
            <a:picLocks noChangeAspect="1"/>
          </p:cNvPicPr>
          <p:nvPr>
            <p:custDataLst>
              <p:tags r:id="rId9"/>
            </p:custDataLst>
          </p:nvPr>
        </p:nvPicPr>
        <p:blipFill>
          <a:blip r:embed="rId22" cstate="print"/>
          <a:srcRect r="1823" b="2924"/>
          <a:stretch>
            <a:fillRect/>
          </a:stretch>
        </p:blipFill>
        <p:spPr>
          <a:xfrm>
            <a:off x="3099753" y="2806065"/>
            <a:ext cx="2101454" cy="3749279"/>
          </a:xfrm>
          <a:prstGeom prst="rect">
            <a:avLst/>
          </a:prstGeom>
          <a:noFill/>
          <a:ln w="9525">
            <a:noFill/>
          </a:ln>
        </p:spPr>
      </p:pic>
      <p:pic>
        <p:nvPicPr>
          <p:cNvPr id="21" name="图片 20"/>
          <p:cNvPicPr>
            <a:picLocks noChangeAspect="1"/>
          </p:cNvPicPr>
          <p:nvPr>
            <p:custDataLst>
              <p:tags r:id="rId10"/>
            </p:custDataLst>
          </p:nvPr>
        </p:nvPicPr>
        <p:blipFill>
          <a:blip r:embed="rId23" cstate="print"/>
          <a:srcRect b="2518"/>
          <a:stretch>
            <a:fillRect/>
          </a:stretch>
        </p:blipFill>
        <p:spPr>
          <a:xfrm>
            <a:off x="4266645" y="2857897"/>
            <a:ext cx="2246709" cy="3696890"/>
          </a:xfrm>
          <a:prstGeom prst="rect">
            <a:avLst/>
          </a:prstGeom>
          <a:noFill/>
          <a:ln w="9525">
            <a:noFill/>
          </a:ln>
        </p:spPr>
      </p:pic>
      <p:pic>
        <p:nvPicPr>
          <p:cNvPr id="22" name="图片 21"/>
          <p:cNvPicPr>
            <a:picLocks noChangeAspect="1"/>
          </p:cNvPicPr>
          <p:nvPr>
            <p:custDataLst>
              <p:tags r:id="rId11"/>
            </p:custDataLst>
          </p:nvPr>
        </p:nvPicPr>
        <p:blipFill>
          <a:blip r:embed="rId24" cstate="print"/>
          <a:srcRect r="2467" b="2567"/>
          <a:stretch>
            <a:fillRect/>
          </a:stretch>
        </p:blipFill>
        <p:spPr>
          <a:xfrm>
            <a:off x="5302806" y="2903300"/>
            <a:ext cx="2232422" cy="3606403"/>
          </a:xfrm>
          <a:prstGeom prst="rect">
            <a:avLst/>
          </a:prstGeom>
          <a:noFill/>
          <a:ln w="9525">
            <a:noFill/>
          </a:ln>
        </p:spPr>
      </p:pic>
      <p:pic>
        <p:nvPicPr>
          <p:cNvPr id="23" name="图片 22"/>
          <p:cNvPicPr>
            <a:picLocks noChangeAspect="1"/>
          </p:cNvPicPr>
          <p:nvPr>
            <p:custDataLst>
              <p:tags r:id="rId12"/>
            </p:custDataLst>
          </p:nvPr>
        </p:nvPicPr>
        <p:blipFill>
          <a:blip r:embed="rId25" cstate="print"/>
          <a:srcRect r="2103" b="3200"/>
          <a:stretch>
            <a:fillRect/>
          </a:stretch>
        </p:blipFill>
        <p:spPr>
          <a:xfrm>
            <a:off x="6391275" y="2903300"/>
            <a:ext cx="2307431" cy="3664744"/>
          </a:xfrm>
          <a:prstGeom prst="rect">
            <a:avLst/>
          </a:prstGeom>
          <a:noFill/>
          <a:ln w="9525">
            <a:noFill/>
          </a:ln>
        </p:spPr>
      </p:pic>
      <p:pic>
        <p:nvPicPr>
          <p:cNvPr id="24" name="图片 23"/>
          <p:cNvPicPr>
            <a:picLocks noChangeAspect="1"/>
          </p:cNvPicPr>
          <p:nvPr>
            <p:custDataLst>
              <p:tags r:id="rId13"/>
            </p:custDataLst>
          </p:nvPr>
        </p:nvPicPr>
        <p:blipFill>
          <a:blip r:embed="rId26" cstate="print"/>
          <a:srcRect r="2866" b="3004"/>
          <a:stretch>
            <a:fillRect/>
          </a:stretch>
        </p:blipFill>
        <p:spPr>
          <a:xfrm>
            <a:off x="8176022" y="2890600"/>
            <a:ext cx="2182415" cy="3664744"/>
          </a:xfrm>
          <a:prstGeom prst="rect">
            <a:avLst/>
          </a:prstGeom>
          <a:noFill/>
          <a:ln w="9525">
            <a:noFill/>
          </a:ln>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nodeType="afterGroup">
                            <p:stCondLst>
                              <p:cond delay="500"/>
                            </p:stCondLst>
                            <p:childTnLst>
                              <p:par>
                                <p:cTn id="12" presetID="3" presetClass="entr" presetSubtype="10" fill="hold" nodeType="afterEffect">
                                  <p:stCondLst>
                                    <p:cond delay="0"/>
                                  </p:stCondLst>
                                  <p:childTnLst>
                                    <p:set>
                                      <p:cBhvr>
                                        <p:cTn id="13" dur="1000" fill="hold">
                                          <p:stCondLst>
                                            <p:cond delay="0"/>
                                          </p:stCondLst>
                                        </p:cTn>
                                        <p:tgtEl>
                                          <p:spTgt spid="11"/>
                                        </p:tgtEl>
                                        <p:attrNameLst>
                                          <p:attrName>style.visibility</p:attrName>
                                        </p:attrNameLst>
                                      </p:cBhvr>
                                      <p:to>
                                        <p:strVal val="visible"/>
                                      </p:to>
                                    </p:set>
                                    <p:animEffect transition="in" filter="blinds(horizontal)">
                                      <p:cBhvr>
                                        <p:cTn id="14" dur="1000"/>
                                        <p:tgtEl>
                                          <p:spTgt spid="11"/>
                                        </p:tgtEl>
                                      </p:cBhvr>
                                    </p:animEffect>
                                  </p:childTnLst>
                                </p:cTn>
                              </p:par>
                            </p:childTnLst>
                          </p:cTn>
                        </p:par>
                        <p:par>
                          <p:cTn id="15" fill="hold" nodeType="afterGroup">
                            <p:stCondLst>
                              <p:cond delay="1500"/>
                            </p:stCondLst>
                            <p:childTnLst>
                              <p:par>
                                <p:cTn id="16" presetID="3" presetClass="entr" presetSubtype="10" fill="hold" nodeType="afterEffect">
                                  <p:stCondLst>
                                    <p:cond delay="1000"/>
                                  </p:stCondLst>
                                  <p:childTnLst>
                                    <p:set>
                                      <p:cBhvr>
                                        <p:cTn id="17" dur="1000" fill="hold">
                                          <p:stCondLst>
                                            <p:cond delay="0"/>
                                          </p:stCondLst>
                                        </p:cTn>
                                        <p:tgtEl>
                                          <p:spTgt spid="18"/>
                                        </p:tgtEl>
                                        <p:attrNameLst>
                                          <p:attrName>style.visibility</p:attrName>
                                        </p:attrNameLst>
                                      </p:cBhvr>
                                      <p:to>
                                        <p:strVal val="visible"/>
                                      </p:to>
                                    </p:set>
                                    <p:animEffect transition="in" filter="blinds(horizontal)">
                                      <p:cBhvr>
                                        <p:cTn id="18" dur="1000"/>
                                        <p:tgtEl>
                                          <p:spTgt spid="18"/>
                                        </p:tgtEl>
                                      </p:cBhvr>
                                    </p:animEffect>
                                  </p:childTnLst>
                                </p:cTn>
                              </p:par>
                            </p:childTnLst>
                          </p:cTn>
                        </p:par>
                        <p:par>
                          <p:cTn id="19" fill="hold" nodeType="afterGroup">
                            <p:stCondLst>
                              <p:cond delay="3500"/>
                            </p:stCondLst>
                            <p:childTnLst>
                              <p:par>
                                <p:cTn id="20" presetID="3" presetClass="entr" presetSubtype="10" fill="hold" nodeType="afterEffect">
                                  <p:stCondLst>
                                    <p:cond delay="2000"/>
                                  </p:stCondLst>
                                  <p:childTnLst>
                                    <p:set>
                                      <p:cBhvr>
                                        <p:cTn id="21" dur="1000" fill="hold">
                                          <p:stCondLst>
                                            <p:cond delay="0"/>
                                          </p:stCondLst>
                                        </p:cTn>
                                        <p:tgtEl>
                                          <p:spTgt spid="19"/>
                                        </p:tgtEl>
                                        <p:attrNameLst>
                                          <p:attrName>style.visibility</p:attrName>
                                        </p:attrNameLst>
                                      </p:cBhvr>
                                      <p:to>
                                        <p:strVal val="visible"/>
                                      </p:to>
                                    </p:set>
                                    <p:animEffect transition="in" filter="blinds(horizontal)">
                                      <p:cBhvr>
                                        <p:cTn id="22" dur="1000"/>
                                        <p:tgtEl>
                                          <p:spTgt spid="19"/>
                                        </p:tgtEl>
                                      </p:cBhvr>
                                    </p:animEffect>
                                  </p:childTnLst>
                                </p:cTn>
                              </p:par>
                            </p:childTnLst>
                          </p:cTn>
                        </p:par>
                        <p:par>
                          <p:cTn id="23" fill="hold" nodeType="afterGroup">
                            <p:stCondLst>
                              <p:cond delay="6500"/>
                            </p:stCondLst>
                            <p:childTnLst>
                              <p:par>
                                <p:cTn id="24" presetID="3" presetClass="entr" presetSubtype="10" fill="hold" nodeType="afterEffect">
                                  <p:stCondLst>
                                    <p:cond delay="3000"/>
                                  </p:stCondLst>
                                  <p:childTnLst>
                                    <p:set>
                                      <p:cBhvr>
                                        <p:cTn id="25" dur="1000" fill="hold">
                                          <p:stCondLst>
                                            <p:cond delay="0"/>
                                          </p:stCondLst>
                                        </p:cTn>
                                        <p:tgtEl>
                                          <p:spTgt spid="20"/>
                                        </p:tgtEl>
                                        <p:attrNameLst>
                                          <p:attrName>style.visibility</p:attrName>
                                        </p:attrNameLst>
                                      </p:cBhvr>
                                      <p:to>
                                        <p:strVal val="visible"/>
                                      </p:to>
                                    </p:set>
                                    <p:animEffect transition="in" filter="blinds(horizontal)">
                                      <p:cBhvr>
                                        <p:cTn id="26" dur="1000"/>
                                        <p:tgtEl>
                                          <p:spTgt spid="20"/>
                                        </p:tgtEl>
                                      </p:cBhvr>
                                    </p:animEffect>
                                  </p:childTnLst>
                                </p:cTn>
                              </p:par>
                            </p:childTnLst>
                          </p:cTn>
                        </p:par>
                        <p:par>
                          <p:cTn id="27" fill="hold" nodeType="afterGroup">
                            <p:stCondLst>
                              <p:cond delay="10500"/>
                            </p:stCondLst>
                            <p:childTnLst>
                              <p:par>
                                <p:cTn id="28" presetID="3" presetClass="entr" presetSubtype="10" fill="hold" nodeType="afterEffect">
                                  <p:stCondLst>
                                    <p:cond delay="4000"/>
                                  </p:stCondLst>
                                  <p:childTnLst>
                                    <p:set>
                                      <p:cBhvr>
                                        <p:cTn id="29" dur="1000" fill="hold">
                                          <p:stCondLst>
                                            <p:cond delay="0"/>
                                          </p:stCondLst>
                                        </p:cTn>
                                        <p:tgtEl>
                                          <p:spTgt spid="21"/>
                                        </p:tgtEl>
                                        <p:attrNameLst>
                                          <p:attrName>style.visibility</p:attrName>
                                        </p:attrNameLst>
                                      </p:cBhvr>
                                      <p:to>
                                        <p:strVal val="visible"/>
                                      </p:to>
                                    </p:set>
                                    <p:animEffect transition="in" filter="blinds(horizontal)">
                                      <p:cBhvr>
                                        <p:cTn id="30" dur="1000"/>
                                        <p:tgtEl>
                                          <p:spTgt spid="21"/>
                                        </p:tgtEl>
                                      </p:cBhvr>
                                    </p:animEffect>
                                  </p:childTnLst>
                                </p:cTn>
                              </p:par>
                            </p:childTnLst>
                          </p:cTn>
                        </p:par>
                        <p:par>
                          <p:cTn id="31" fill="hold" nodeType="afterGroup">
                            <p:stCondLst>
                              <p:cond delay="15500"/>
                            </p:stCondLst>
                            <p:childTnLst>
                              <p:par>
                                <p:cTn id="32" presetID="3" presetClass="entr" presetSubtype="10" fill="hold" nodeType="afterEffect">
                                  <p:stCondLst>
                                    <p:cond delay="5000"/>
                                  </p:stCondLst>
                                  <p:childTnLst>
                                    <p:set>
                                      <p:cBhvr>
                                        <p:cTn id="33" dur="1000" fill="hold">
                                          <p:stCondLst>
                                            <p:cond delay="0"/>
                                          </p:stCondLst>
                                        </p:cTn>
                                        <p:tgtEl>
                                          <p:spTgt spid="22"/>
                                        </p:tgtEl>
                                        <p:attrNameLst>
                                          <p:attrName>style.visibility</p:attrName>
                                        </p:attrNameLst>
                                      </p:cBhvr>
                                      <p:to>
                                        <p:strVal val="visible"/>
                                      </p:to>
                                    </p:set>
                                    <p:animEffect transition="in" filter="blinds(horizontal)">
                                      <p:cBhvr>
                                        <p:cTn id="34" dur="1000"/>
                                        <p:tgtEl>
                                          <p:spTgt spid="22"/>
                                        </p:tgtEl>
                                      </p:cBhvr>
                                    </p:animEffect>
                                  </p:childTnLst>
                                </p:cTn>
                              </p:par>
                            </p:childTnLst>
                          </p:cTn>
                        </p:par>
                        <p:par>
                          <p:cTn id="35" fill="hold" nodeType="afterGroup">
                            <p:stCondLst>
                              <p:cond delay="21500"/>
                            </p:stCondLst>
                            <p:childTnLst>
                              <p:par>
                                <p:cTn id="36" presetID="3" presetClass="entr" presetSubtype="10" fill="hold" nodeType="afterEffect">
                                  <p:stCondLst>
                                    <p:cond delay="6000"/>
                                  </p:stCondLst>
                                  <p:childTnLst>
                                    <p:set>
                                      <p:cBhvr>
                                        <p:cTn id="37" dur="1000" fill="hold">
                                          <p:stCondLst>
                                            <p:cond delay="0"/>
                                          </p:stCondLst>
                                        </p:cTn>
                                        <p:tgtEl>
                                          <p:spTgt spid="23"/>
                                        </p:tgtEl>
                                        <p:attrNameLst>
                                          <p:attrName>style.visibility</p:attrName>
                                        </p:attrNameLst>
                                      </p:cBhvr>
                                      <p:to>
                                        <p:strVal val="visible"/>
                                      </p:to>
                                    </p:set>
                                    <p:animEffect transition="in" filter="blinds(horizontal)">
                                      <p:cBhvr>
                                        <p:cTn id="38" dur="1000"/>
                                        <p:tgtEl>
                                          <p:spTgt spid="23"/>
                                        </p:tgtEl>
                                      </p:cBhvr>
                                    </p:animEffect>
                                  </p:childTnLst>
                                </p:cTn>
                              </p:par>
                            </p:childTnLst>
                          </p:cTn>
                        </p:par>
                        <p:par>
                          <p:cTn id="39" fill="hold" nodeType="afterGroup">
                            <p:stCondLst>
                              <p:cond delay="28500"/>
                            </p:stCondLst>
                            <p:childTnLst>
                              <p:par>
                                <p:cTn id="40" presetID="3" presetClass="entr" presetSubtype="10" fill="hold" nodeType="afterEffect">
                                  <p:stCondLst>
                                    <p:cond delay="7000"/>
                                  </p:stCondLst>
                                  <p:childTnLst>
                                    <p:set>
                                      <p:cBhvr>
                                        <p:cTn id="41" dur="1000" fill="hold">
                                          <p:stCondLst>
                                            <p:cond delay="0"/>
                                          </p:stCondLst>
                                        </p:cTn>
                                        <p:tgtEl>
                                          <p:spTgt spid="24"/>
                                        </p:tgtEl>
                                        <p:attrNameLst>
                                          <p:attrName>style.visibility</p:attrName>
                                        </p:attrNameLst>
                                      </p:cBhvr>
                                      <p:to>
                                        <p:strVal val="visible"/>
                                      </p:to>
                                    </p:set>
                                    <p:animEffect transition="in" filter="blinds(horizontal)">
                                      <p:cBhvr>
                                        <p:cTn id="4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9"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0"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立党为公</a:t>
            </a:r>
          </a:p>
        </p:txBody>
      </p:sp>
      <p:sp>
        <p:nvSpPr>
          <p:cNvPr id="12" name="矩形 11"/>
          <p:cNvSpPr/>
          <p:nvPr>
            <p:custDataLst>
              <p:tags r:id="rId5"/>
            </p:custDataLst>
          </p:nvPr>
        </p:nvSpPr>
        <p:spPr>
          <a:xfrm>
            <a:off x="302895" y="642620"/>
            <a:ext cx="11750675" cy="2030095"/>
          </a:xfrm>
          <a:prstGeom prst="rect">
            <a:avLst/>
          </a:prstGeom>
        </p:spPr>
        <p:txBody>
          <a:bodyPr wrap="square">
            <a:spAutoFit/>
          </a:bodyPr>
          <a:lstStyle/>
          <a:p>
            <a:pPr indent="535305" algn="just">
              <a:lnSpc>
                <a:spcPct val="150000"/>
              </a:lnSpc>
              <a:buClr>
                <a:srgbClr val="E46C0A"/>
              </a:buClr>
            </a:pPr>
            <a:r>
              <a:rPr lang="zh-CN" altLang="en-US" sz="2800" b="1">
                <a:solidFill>
                  <a:schemeClr val="accent6">
                    <a:lumMod val="50000"/>
                  </a:schemeClr>
                </a:solidFill>
                <a:latin typeface="微软雅黑" panose="020B0503020204020204" charset="-122"/>
                <a:ea typeface="微软雅黑" panose="020B0503020204020204" charset="-122"/>
              </a:rPr>
              <a:t>就是党的路线、方针、政策都要代表中国先进生产力的发展要求、中国先进文化的前进方向、中国最广大人民的根本利益，都要体现国家和民族的共同利益、全体人民的共同理想。</a:t>
            </a:r>
          </a:p>
        </p:txBody>
      </p:sp>
      <p:pic>
        <p:nvPicPr>
          <p:cNvPr id="20481" name="Picture 1"/>
          <p:cNvPicPr>
            <a:picLocks noChangeAspect="1" noChangeArrowheads="1"/>
          </p:cNvPicPr>
          <p:nvPr/>
        </p:nvPicPr>
        <p:blipFill>
          <a:blip r:embed="rId11" cstate="print"/>
          <a:srcRect/>
          <a:stretch>
            <a:fillRect/>
          </a:stretch>
        </p:blipFill>
        <p:spPr bwMode="auto">
          <a:xfrm>
            <a:off x="6647688" y="2687954"/>
            <a:ext cx="5220081" cy="3685413"/>
          </a:xfrm>
          <a:prstGeom prst="rect">
            <a:avLst/>
          </a:prstGeom>
          <a:noFill/>
          <a:ln w="9525">
            <a:noFill/>
            <a:miter lim="800000"/>
            <a:headEnd/>
            <a:tailEnd/>
          </a:ln>
        </p:spPr>
      </p:pic>
      <p:pic>
        <p:nvPicPr>
          <p:cNvPr id="11" name="Picture 1"/>
          <p:cNvPicPr>
            <a:picLocks noChangeAspect="1" noChangeArrowheads="1"/>
          </p:cNvPicPr>
          <p:nvPr/>
        </p:nvPicPr>
        <p:blipFill>
          <a:blip r:embed="rId12" cstate="print"/>
          <a:srcRect/>
          <a:stretch>
            <a:fillRect/>
          </a:stretch>
        </p:blipFill>
        <p:spPr bwMode="auto">
          <a:xfrm>
            <a:off x="548640" y="2615185"/>
            <a:ext cx="5900831" cy="3946778"/>
          </a:xfrm>
          <a:prstGeom prst="rect">
            <a:avLst/>
          </a:prstGeom>
          <a:noFill/>
          <a:ln w="9525">
            <a:noFill/>
            <a:miter lim="800000"/>
            <a:headEnd/>
            <a:tailEnd/>
          </a:ln>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12"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3"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执政为民</a:t>
            </a:r>
          </a:p>
        </p:txBody>
      </p:sp>
      <p:sp>
        <p:nvSpPr>
          <p:cNvPr id="15" name="矩形 14"/>
          <p:cNvSpPr/>
          <p:nvPr>
            <p:custDataLst>
              <p:tags r:id="rId5"/>
            </p:custDataLst>
          </p:nvPr>
        </p:nvSpPr>
        <p:spPr>
          <a:xfrm>
            <a:off x="441960" y="727710"/>
            <a:ext cx="11607800" cy="2030095"/>
          </a:xfrm>
          <a:prstGeom prst="rect">
            <a:avLst/>
          </a:prstGeom>
        </p:spPr>
        <p:txBody>
          <a:bodyPr wrap="square">
            <a:spAutoFit/>
          </a:bodyPr>
          <a:lstStyle/>
          <a:p>
            <a:pPr indent="535305" algn="just">
              <a:lnSpc>
                <a:spcPct val="150000"/>
              </a:lnSpc>
              <a:buClr>
                <a:srgbClr val="E46C0A"/>
              </a:buClr>
            </a:pPr>
            <a:r>
              <a:rPr lang="zh-CN" altLang="en-US" sz="2800" b="1" dirty="0">
                <a:latin typeface="微软雅黑" panose="020B0503020204020204" charset="-122"/>
                <a:ea typeface="微软雅黑" panose="020B0503020204020204" charset="-122"/>
              </a:rPr>
              <a:t>就是党的全部工作必须以中国最广大人民的利益与幸福为根本出发点和落脚点，这也是党治国理政的根本出发点和落脚点。</a:t>
            </a:r>
            <a:endParaRPr lang="zh-CN" altLang="en-US" sz="2800" b="1" spc="100" dirty="0">
              <a:solidFill>
                <a:schemeClr val="tx1">
                  <a:lumMod val="85000"/>
                  <a:lumOff val="15000"/>
                </a:schemeClr>
              </a:solidFill>
              <a:latin typeface="微软雅黑" panose="020B0503020204020204" charset="-122"/>
              <a:ea typeface="微软雅黑" panose="020B0503020204020204" charset="-122"/>
            </a:endParaRPr>
          </a:p>
          <a:p>
            <a:pPr algn="just">
              <a:lnSpc>
                <a:spcPct val="150000"/>
              </a:lnSpc>
              <a:buClr>
                <a:srgbClr val="E46C0A"/>
              </a:buClr>
            </a:pPr>
            <a:endParaRPr lang="zh-CN" altLang="en-US" sz="2800" b="1" spc="100" dirty="0">
              <a:solidFill>
                <a:schemeClr val="tx1">
                  <a:lumMod val="85000"/>
                  <a:lumOff val="15000"/>
                </a:schemeClr>
              </a:solidFill>
              <a:latin typeface="微软雅黑" panose="020B0503020204020204" charset="-122"/>
              <a:ea typeface="微软雅黑" panose="020B0503020204020204" charset="-122"/>
            </a:endParaRPr>
          </a:p>
        </p:txBody>
      </p:sp>
      <p:pic>
        <p:nvPicPr>
          <p:cNvPr id="3" name="图片 2"/>
          <p:cNvPicPr>
            <a:picLocks noChangeAspect="1"/>
          </p:cNvPicPr>
          <p:nvPr>
            <p:custDataLst>
              <p:tags r:id="rId6"/>
            </p:custDataLst>
          </p:nvPr>
        </p:nvPicPr>
        <p:blipFill>
          <a:blip r:embed="rId14" cstate="print"/>
          <a:stretch>
            <a:fillRect/>
          </a:stretch>
        </p:blipFill>
        <p:spPr>
          <a:xfrm>
            <a:off x="127635" y="2386965"/>
            <a:ext cx="5927725" cy="3942715"/>
          </a:xfrm>
          <a:prstGeom prst="rect">
            <a:avLst/>
          </a:prstGeom>
        </p:spPr>
      </p:pic>
      <p:pic>
        <p:nvPicPr>
          <p:cNvPr id="4" name="图片 3"/>
          <p:cNvPicPr>
            <a:picLocks noChangeAspect="1"/>
          </p:cNvPicPr>
          <p:nvPr>
            <p:custDataLst>
              <p:tags r:id="rId7"/>
            </p:custDataLst>
          </p:nvPr>
        </p:nvPicPr>
        <p:blipFill>
          <a:blip r:embed="rId15" cstate="print"/>
          <a:stretch>
            <a:fillRect/>
          </a:stretch>
        </p:blipFill>
        <p:spPr>
          <a:xfrm>
            <a:off x="6100445" y="2386965"/>
            <a:ext cx="5885815" cy="3942715"/>
          </a:xfrm>
          <a:prstGeom prst="rect">
            <a:avLst/>
          </a:prstGeom>
        </p:spPr>
      </p:pic>
      <p:pic>
        <p:nvPicPr>
          <p:cNvPr id="18434" name="Picture 2"/>
          <p:cNvPicPr>
            <a:picLocks noChangeAspect="1" noChangeArrowheads="1"/>
          </p:cNvPicPr>
          <p:nvPr/>
        </p:nvPicPr>
        <p:blipFill>
          <a:blip r:embed="rId16" cstate="print"/>
          <a:srcRect/>
          <a:stretch>
            <a:fillRect/>
          </a:stretch>
        </p:blipFill>
        <p:spPr bwMode="auto">
          <a:xfrm>
            <a:off x="127064" y="2395728"/>
            <a:ext cx="5926263" cy="3931920"/>
          </a:xfrm>
          <a:prstGeom prst="rect">
            <a:avLst/>
          </a:prstGeom>
          <a:noFill/>
          <a:ln w="9525">
            <a:noFill/>
            <a:miter lim="800000"/>
            <a:headEnd/>
            <a:tailEnd/>
          </a:ln>
        </p:spPr>
      </p:pic>
      <p:pic>
        <p:nvPicPr>
          <p:cNvPr id="11" name="图片 10"/>
          <p:cNvPicPr>
            <a:picLocks noChangeAspect="1"/>
          </p:cNvPicPr>
          <p:nvPr>
            <p:custDataLst>
              <p:tags r:id="rId8"/>
            </p:custDataLst>
          </p:nvPr>
        </p:nvPicPr>
        <p:blipFill>
          <a:blip r:embed="rId17" cstate="print"/>
          <a:stretch>
            <a:fillRect/>
          </a:stretch>
        </p:blipFill>
        <p:spPr>
          <a:xfrm>
            <a:off x="6071616" y="2395728"/>
            <a:ext cx="6120384" cy="3950208"/>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a:spLocks noChangeArrowheads="1"/>
          </p:cNvSpPr>
          <p:nvPr/>
        </p:nvSpPr>
        <p:spPr bwMode="auto">
          <a:xfrm>
            <a:off x="5403850" y="4618355"/>
            <a:ext cx="5739765" cy="15208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82700" y="266700"/>
            <a:ext cx="7979410" cy="646331"/>
          </a:xfrm>
          <a:prstGeom prst="rect">
            <a:avLst/>
          </a:prstGeom>
          <a:noFill/>
        </p:spPr>
        <p:txBody>
          <a:bodyPr wrap="square" rtlCol="0">
            <a:spAutoFit/>
          </a:bodyPr>
          <a:lstStyle/>
          <a:p>
            <a:r>
              <a:rPr lang="en-US" altLang="zh-CN" sz="3600" dirty="0"/>
              <a:t>       </a:t>
            </a:r>
            <a:endParaRPr lang="zh-CN" altLang="en-US" sz="3200" dirty="0"/>
          </a:p>
        </p:txBody>
      </p:sp>
      <p:pic>
        <p:nvPicPr>
          <p:cNvPr id="12" name="直接连接符 3"/>
          <p:cNvPicPr/>
          <p:nvPr/>
        </p:nvPicPr>
        <p:blipFill>
          <a:blip r:embed="rId3" cstate="print"/>
          <a:stretch>
            <a:fillRect/>
          </a:stretch>
        </p:blipFill>
        <p:spPr>
          <a:xfrm flipV="1">
            <a:off x="1517015" y="661035"/>
            <a:ext cx="10206355" cy="152400"/>
          </a:xfrm>
          <a:prstGeom prst="rect">
            <a:avLst/>
          </a:prstGeom>
          <a:noFill/>
          <a:ln w="9525">
            <a:noFill/>
          </a:ln>
        </p:spPr>
      </p:pic>
      <p:sp>
        <p:nvSpPr>
          <p:cNvPr id="14" name="矩形 13"/>
          <p:cNvSpPr/>
          <p:nvPr/>
        </p:nvSpPr>
        <p:spPr>
          <a:xfrm>
            <a:off x="6708140" y="168910"/>
            <a:ext cx="5483860" cy="368300"/>
          </a:xfrm>
          <a:prstGeom prst="rect">
            <a:avLst/>
          </a:prstGeom>
        </p:spPr>
        <p:txBody>
          <a:bodyPr wrap="square">
            <a:spAutoFit/>
          </a:bodyPr>
          <a:lstStyle/>
          <a:p>
            <a:pPr algn="l"/>
            <a:r>
              <a:rPr 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以人民为中心</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err="1">
                <a:latin typeface="微软雅黑" panose="020B0503020204020204" pitchFamily="34" charset="-122"/>
                <a:ea typeface="微软雅黑" panose="020B0503020204020204" pitchFamily="34" charset="-122"/>
                <a:cs typeface="微软雅黑" panose="020B0503020204020204" pitchFamily="34" charset="-122"/>
                <a:sym typeface="+mn-ea"/>
              </a:rPr>
              <a:t>始终走在时代前列的中国共产党</a:t>
            </a:r>
            <a:endParaRPr lang="zh-CN" altLang="en-US" dirty="0" err="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92" name="图片 191" descr="地图&#10;&#10;描述已自动生成"/>
          <p:cNvPicPr>
            <a:picLocks noChangeAspect="1"/>
          </p:cNvPicPr>
          <p:nvPr/>
        </p:nvPicPr>
        <p:blipFill>
          <a:blip r:embed="rId4" cstate="print"/>
          <a:stretch>
            <a:fillRect/>
          </a:stretch>
        </p:blipFill>
        <p:spPr>
          <a:xfrm>
            <a:off x="2719070" y="935145"/>
            <a:ext cx="3884991" cy="4870082"/>
          </a:xfrm>
          <a:prstGeom prst="rect">
            <a:avLst/>
          </a:prstGeom>
        </p:spPr>
      </p:pic>
      <p:pic>
        <p:nvPicPr>
          <p:cNvPr id="195" name="图片 194" descr="文本, 信件&#10;&#10;描述已自动生成"/>
          <p:cNvPicPr>
            <a:picLocks noChangeAspect="1"/>
          </p:cNvPicPr>
          <p:nvPr/>
        </p:nvPicPr>
        <p:blipFill>
          <a:blip r:embed="rId5" cstate="print"/>
          <a:stretch>
            <a:fillRect/>
          </a:stretch>
        </p:blipFill>
        <p:spPr>
          <a:xfrm>
            <a:off x="7573528" y="942130"/>
            <a:ext cx="3752497" cy="4870082"/>
          </a:xfrm>
          <a:prstGeom prst="rect">
            <a:avLst/>
          </a:prstGeom>
        </p:spPr>
      </p:pic>
      <p:sp>
        <p:nvSpPr>
          <p:cNvPr id="198" name="Rectangle 221"/>
          <p:cNvSpPr/>
          <p:nvPr/>
        </p:nvSpPr>
        <p:spPr>
          <a:xfrm>
            <a:off x="520595" y="5401847"/>
            <a:ext cx="10814942" cy="1254760"/>
          </a:xfrm>
          <a:prstGeom prst="rect">
            <a:avLst/>
          </a:prstGeom>
        </p:spPr>
        <p:txBody>
          <a:bodyPr wrap="square">
            <a:spAutoFit/>
          </a:bodyPr>
          <a:lstStyle/>
          <a:p>
            <a:pPr>
              <a:lnSpc>
                <a:spcPct val="130000"/>
              </a:lnSpc>
            </a:pPr>
            <a:r>
              <a:rPr lang="zh-CN" altLang="en-US"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1978</a:t>
            </a:r>
            <a:r>
              <a:rPr lang="zh-CN" altLang="en-US"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年，中国贫困人口数量高达</a:t>
            </a:r>
            <a:r>
              <a:rPr lang="en-US" altLang="zh-CN"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7.7</a:t>
            </a:r>
            <a:r>
              <a:rPr lang="zh-CN" altLang="en-US"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亿人，</a:t>
            </a:r>
            <a:r>
              <a:rPr lang="en-US" altLang="zh-CN"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年，中国实现全部贫困县摘帽，全部贫困人口脱贫，中国积极努力发展自身，带领平均每年实现超</a:t>
            </a:r>
            <a:r>
              <a:rPr lang="en-US" altLang="zh-CN"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万人脱贫，比世界银行呼吁的各国到</a:t>
            </a:r>
            <a:r>
              <a:rPr lang="en-US" altLang="zh-CN"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2030</a:t>
            </a:r>
            <a:r>
              <a:rPr lang="zh-CN" altLang="en-US"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年基本消除极端贫困目标</a:t>
            </a:r>
            <a:r>
              <a:rPr lang="en-US" altLang="zh-CN"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94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提前了十年。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5"/>
                                        </p:tgtEl>
                                        <p:attrNameLst>
                                          <p:attrName>style.visibility</p:attrName>
                                        </p:attrNameLst>
                                      </p:cBhvr>
                                      <p:to>
                                        <p:strVal val="visible"/>
                                      </p:to>
                                    </p:set>
                                    <p:animEffect transition="in" filter="fade">
                                      <p:cBhvr>
                                        <p:cTn id="12" dur="500"/>
                                        <p:tgtEl>
                                          <p:spTgt spid="19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1000"/>
                                        <p:tgtEl>
                                          <p:spTgt spid="198"/>
                                        </p:tgtEl>
                                      </p:cBhvr>
                                    </p:animEffect>
                                    <p:anim calcmode="lin" valueType="num">
                                      <p:cBhvr>
                                        <p:cTn id="18" dur="1000" fill="hold"/>
                                        <p:tgtEl>
                                          <p:spTgt spid="198"/>
                                        </p:tgtEl>
                                        <p:attrNameLst>
                                          <p:attrName>ppt_x</p:attrName>
                                        </p:attrNameLst>
                                      </p:cBhvr>
                                      <p:tavLst>
                                        <p:tav tm="0">
                                          <p:val>
                                            <p:strVal val="#ppt_x"/>
                                          </p:val>
                                        </p:tav>
                                        <p:tav tm="100000">
                                          <p:val>
                                            <p:strVal val="#ppt_x"/>
                                          </p:val>
                                        </p:tav>
                                      </p:tavLst>
                                    </p:anim>
                                    <p:anim calcmode="lin" valueType="num">
                                      <p:cBhvr>
                                        <p:cTn id="19"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a:spLocks noChangeArrowheads="1"/>
          </p:cNvSpPr>
          <p:nvPr/>
        </p:nvSpPr>
        <p:spPr bwMode="auto">
          <a:xfrm>
            <a:off x="5403850" y="4618355"/>
            <a:ext cx="5739765" cy="15208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82700" y="266700"/>
            <a:ext cx="7979410" cy="646331"/>
          </a:xfrm>
          <a:prstGeom prst="rect">
            <a:avLst/>
          </a:prstGeom>
          <a:noFill/>
        </p:spPr>
        <p:txBody>
          <a:bodyPr wrap="square" rtlCol="0">
            <a:spAutoFit/>
          </a:bodyPr>
          <a:lstStyle/>
          <a:p>
            <a:r>
              <a:rPr lang="en-US" altLang="zh-CN" sz="3600" dirty="0"/>
              <a:t>       </a:t>
            </a:r>
            <a:endParaRPr lang="zh-CN" altLang="en-US" sz="3200" dirty="0"/>
          </a:p>
        </p:txBody>
      </p:sp>
      <p:pic>
        <p:nvPicPr>
          <p:cNvPr id="12" name="直接连接符 3"/>
          <p:cNvPicPr/>
          <p:nvPr/>
        </p:nvPicPr>
        <p:blipFill>
          <a:blip r:embed="rId3" cstate="print"/>
          <a:stretch>
            <a:fillRect/>
          </a:stretch>
        </p:blipFill>
        <p:spPr>
          <a:xfrm flipV="1">
            <a:off x="1517015" y="661035"/>
            <a:ext cx="10206355" cy="152400"/>
          </a:xfrm>
          <a:prstGeom prst="rect">
            <a:avLst/>
          </a:prstGeom>
          <a:noFill/>
          <a:ln w="9525">
            <a:noFill/>
          </a:ln>
        </p:spPr>
      </p:pic>
      <p:sp>
        <p:nvSpPr>
          <p:cNvPr id="18" name="矩形 17"/>
          <p:cNvSpPr/>
          <p:nvPr/>
        </p:nvSpPr>
        <p:spPr>
          <a:xfrm>
            <a:off x="2719070" y="1677035"/>
            <a:ext cx="8608060" cy="41351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6708140" y="168910"/>
            <a:ext cx="5483860" cy="368300"/>
          </a:xfrm>
          <a:prstGeom prst="rect">
            <a:avLst/>
          </a:prstGeom>
        </p:spPr>
        <p:txBody>
          <a:bodyPr wrap="square">
            <a:spAutoFit/>
          </a:bodyPr>
          <a:lstStyle/>
          <a:p>
            <a:pPr algn="l"/>
            <a:r>
              <a:rPr 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以人民为中心</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err="1">
                <a:latin typeface="微软雅黑" panose="020B0503020204020204" pitchFamily="34" charset="-122"/>
                <a:ea typeface="微软雅黑" panose="020B0503020204020204" pitchFamily="34" charset="-122"/>
                <a:cs typeface="微软雅黑" panose="020B0503020204020204" pitchFamily="34" charset="-122"/>
                <a:sym typeface="+mn-ea"/>
              </a:rPr>
              <a:t>始终走在时代前列的中国共产党</a:t>
            </a:r>
            <a:endParaRPr lang="zh-CN" altLang="en-US" dirty="0" err="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2719070" y="2258060"/>
            <a:ext cx="8608060" cy="3169285"/>
          </a:xfrm>
          <a:prstGeom prst="rect">
            <a:avLst/>
          </a:prstGeom>
          <a:noFill/>
          <a:ln w="9525">
            <a:noFill/>
          </a:ln>
        </p:spPr>
        <p:txBody>
          <a:bodyPr wrap="square">
            <a:spAutoFit/>
          </a:bodyPr>
          <a:lstStyle/>
          <a:p>
            <a:pPr indent="266700"/>
            <a:r>
              <a:rPr 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“这是消除贫困的历史上最大的飞跃。”</a:t>
            </a:r>
          </a:p>
          <a:p>
            <a:pPr indent="266700" algn="r"/>
            <a:endParaRPr lang="en-US" altLang="zh-CN" sz="20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r"/>
            <a:r>
              <a:rPr lang="en-US" altLang="zh-CN" sz="20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lang="zh-CN" sz="20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世界银行前行长佐利克</a:t>
            </a:r>
          </a:p>
          <a:p>
            <a:pPr indent="266700"/>
            <a:endParaRPr 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66700"/>
            <a:endParaRPr 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r>
              <a:rPr 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“中国向世界表明，减贫是可以做到的！”</a:t>
            </a:r>
          </a:p>
          <a:p>
            <a:pPr indent="266700"/>
            <a:r>
              <a:rPr 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a:t>
            </a:r>
          </a:p>
          <a:p>
            <a:pPr indent="266700" algn="r"/>
            <a:r>
              <a:rPr lang="en-US" altLang="zh-CN" sz="20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lang="zh-CN" sz="20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纳米比亚总统根哥布</a:t>
            </a:r>
            <a:endParaRPr lang="zh-CN" altLang="en-US" sz="20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a:spLocks noChangeArrowheads="1"/>
          </p:cNvSpPr>
          <p:nvPr/>
        </p:nvSpPr>
        <p:spPr bwMode="auto">
          <a:xfrm>
            <a:off x="5403850" y="4618355"/>
            <a:ext cx="5739765" cy="15208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82700" y="266700"/>
            <a:ext cx="7979410" cy="646331"/>
          </a:xfrm>
          <a:prstGeom prst="rect">
            <a:avLst/>
          </a:prstGeom>
          <a:noFill/>
        </p:spPr>
        <p:txBody>
          <a:bodyPr wrap="square" rtlCol="0">
            <a:spAutoFit/>
          </a:bodyPr>
          <a:lstStyle/>
          <a:p>
            <a:r>
              <a:rPr lang="en-US" altLang="zh-CN" sz="3600" dirty="0"/>
              <a:t>       </a:t>
            </a:r>
            <a:endParaRPr lang="zh-CN" altLang="en-US" sz="3200" dirty="0"/>
          </a:p>
        </p:txBody>
      </p:sp>
      <p:pic>
        <p:nvPicPr>
          <p:cNvPr id="12" name="直接连接符 3"/>
          <p:cNvPicPr/>
          <p:nvPr/>
        </p:nvPicPr>
        <p:blipFill>
          <a:blip r:embed="rId3" cstate="print"/>
          <a:stretch>
            <a:fillRect/>
          </a:stretch>
        </p:blipFill>
        <p:spPr>
          <a:xfrm flipV="1">
            <a:off x="1517015" y="661035"/>
            <a:ext cx="10206355" cy="152400"/>
          </a:xfrm>
          <a:prstGeom prst="rect">
            <a:avLst/>
          </a:prstGeom>
          <a:noFill/>
          <a:ln w="9525">
            <a:noFill/>
          </a:ln>
        </p:spPr>
      </p:pic>
      <p:sp>
        <p:nvSpPr>
          <p:cNvPr id="18" name="矩形 17"/>
          <p:cNvSpPr/>
          <p:nvPr/>
        </p:nvSpPr>
        <p:spPr>
          <a:xfrm>
            <a:off x="2719070" y="1677035"/>
            <a:ext cx="8608060" cy="41351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6708140" y="168910"/>
            <a:ext cx="5483860" cy="368300"/>
          </a:xfrm>
          <a:prstGeom prst="rect">
            <a:avLst/>
          </a:prstGeom>
        </p:spPr>
        <p:txBody>
          <a:bodyPr wrap="square">
            <a:spAutoFit/>
          </a:bodyPr>
          <a:lstStyle/>
          <a:p>
            <a:pPr algn="l"/>
            <a:r>
              <a:rPr 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以人民为中心</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err="1">
                <a:latin typeface="微软雅黑" panose="020B0503020204020204" pitchFamily="34" charset="-122"/>
                <a:ea typeface="微软雅黑" panose="020B0503020204020204" pitchFamily="34" charset="-122"/>
                <a:cs typeface="微软雅黑" panose="020B0503020204020204" pitchFamily="34" charset="-122"/>
                <a:sym typeface="+mn-ea"/>
              </a:rPr>
              <a:t>始终走在时代前列的中国共产党</a:t>
            </a:r>
            <a:endParaRPr lang="zh-CN" altLang="en-US" dirty="0" err="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2719070" y="2258060"/>
            <a:ext cx="8608060" cy="1383665"/>
          </a:xfrm>
          <a:prstGeom prst="rect">
            <a:avLst/>
          </a:prstGeom>
          <a:noFill/>
          <a:ln w="9525">
            <a:noFill/>
          </a:ln>
        </p:spPr>
        <p:txBody>
          <a:bodyPr wrap="square">
            <a:spAutoFit/>
          </a:bodyPr>
          <a:lstStyle/>
          <a:p>
            <a:pPr indent="266700"/>
            <a:r>
              <a:rPr lang="en-US" alt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研究结论：中国全面脱贫目标的实现，关键在党，在党始终站在时代的前列，在党科学的、强有力的领导。</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a:spLocks noChangeArrowheads="1"/>
          </p:cNvSpPr>
          <p:nvPr/>
        </p:nvSpPr>
        <p:spPr bwMode="auto">
          <a:xfrm>
            <a:off x="5403850" y="4618355"/>
            <a:ext cx="5739765" cy="15208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82700" y="266700"/>
            <a:ext cx="7979410" cy="646331"/>
          </a:xfrm>
          <a:prstGeom prst="rect">
            <a:avLst/>
          </a:prstGeom>
          <a:noFill/>
        </p:spPr>
        <p:txBody>
          <a:bodyPr wrap="square" rtlCol="0">
            <a:spAutoFit/>
          </a:bodyPr>
          <a:lstStyle/>
          <a:p>
            <a:r>
              <a:rPr lang="en-US" altLang="zh-CN" sz="3600" dirty="0"/>
              <a:t>       </a:t>
            </a:r>
            <a:endParaRPr lang="zh-CN" altLang="en-US" sz="3200" dirty="0"/>
          </a:p>
        </p:txBody>
      </p:sp>
      <p:pic>
        <p:nvPicPr>
          <p:cNvPr id="12" name="直接连接符 3"/>
          <p:cNvPicPr/>
          <p:nvPr/>
        </p:nvPicPr>
        <p:blipFill>
          <a:blip r:embed="rId3" cstate="print"/>
          <a:stretch>
            <a:fillRect/>
          </a:stretch>
        </p:blipFill>
        <p:spPr>
          <a:xfrm flipV="1">
            <a:off x="1517015" y="661035"/>
            <a:ext cx="10206355" cy="152400"/>
          </a:xfrm>
          <a:prstGeom prst="rect">
            <a:avLst/>
          </a:prstGeom>
          <a:noFill/>
          <a:ln w="9525">
            <a:noFill/>
          </a:ln>
        </p:spPr>
      </p:pic>
      <p:sp>
        <p:nvSpPr>
          <p:cNvPr id="18" name="矩形 17"/>
          <p:cNvSpPr/>
          <p:nvPr/>
        </p:nvSpPr>
        <p:spPr>
          <a:xfrm>
            <a:off x="2719070" y="1677035"/>
            <a:ext cx="8608060" cy="41351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6708140" y="168910"/>
            <a:ext cx="5483860" cy="368300"/>
          </a:xfrm>
          <a:prstGeom prst="rect">
            <a:avLst/>
          </a:prstGeom>
        </p:spPr>
        <p:txBody>
          <a:bodyPr wrap="square">
            <a:spAutoFit/>
          </a:bodyPr>
          <a:lstStyle/>
          <a:p>
            <a:pPr algn="l"/>
            <a:r>
              <a:rPr 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以人民为中心</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err="1">
                <a:latin typeface="微软雅黑" panose="020B0503020204020204" pitchFamily="34" charset="-122"/>
                <a:ea typeface="微软雅黑" panose="020B0503020204020204" pitchFamily="34" charset="-122"/>
                <a:cs typeface="微软雅黑" panose="020B0503020204020204" pitchFamily="34" charset="-122"/>
                <a:sym typeface="+mn-ea"/>
              </a:rPr>
              <a:t>始终走在时代前列的中国共产党</a:t>
            </a:r>
            <a:endParaRPr lang="zh-CN" altLang="en-US" dirty="0" err="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719705" y="1633855"/>
            <a:ext cx="8607425" cy="3661410"/>
          </a:xfrm>
          <a:prstGeom prst="rect">
            <a:avLst/>
          </a:prstGeom>
          <a:noFill/>
        </p:spPr>
        <p:txBody>
          <a:bodyPr wrap="square" rtlCol="0" anchor="t">
            <a:spAutoFit/>
          </a:bodyPr>
          <a:lstStyle/>
          <a:p>
            <a:pPr indent="266700"/>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“全面小康路上一个也不能少。”</a:t>
            </a:r>
          </a:p>
          <a:p>
            <a:pPr indent="266700"/>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立下愚公移山志，咬定目标，苦干实干，坚决打赢扶贫攻坚战。</a:t>
            </a:r>
            <a:r>
              <a:rPr 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indent="266700"/>
            <a:r>
              <a:rPr 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习近平</a:t>
            </a:r>
          </a:p>
          <a:p>
            <a:pPr indent="266700" algn="l">
              <a:buClrTx/>
              <a:buSzTx/>
              <a:buFontTx/>
            </a:pP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a:p>
            <a:pPr indent="266700" algn="l"/>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66700" algn="l"/>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探究</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sym typeface="+mn-ea"/>
              </a:rPr>
              <a:t>：中国共产党</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为什么要实现全面脱贫的目标呢？</a:t>
            </a:r>
          </a:p>
          <a:p>
            <a:pPr indent="266700" algn="l"/>
            <a:endParaRPr lang="zh-CN" altLang="en-US"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66700" algn="l"/>
            <a:endParaRPr lang="zh-CN" altLang="en-US" sz="28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
          <p:cNvSpPr/>
          <p:nvPr/>
        </p:nvSpPr>
        <p:spPr>
          <a:xfrm>
            <a:off x="567360" y="2563724"/>
            <a:ext cx="1810080" cy="1613660"/>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思维可视</a:t>
            </a:r>
          </a:p>
        </p:txBody>
      </p:sp>
      <p:sp>
        <p:nvSpPr>
          <p:cNvPr id="35" name="矩形 34"/>
          <p:cNvSpPr>
            <a:spLocks noChangeArrowheads="1"/>
          </p:cNvSpPr>
          <p:nvPr/>
        </p:nvSpPr>
        <p:spPr bwMode="auto">
          <a:xfrm>
            <a:off x="5403850" y="4618355"/>
            <a:ext cx="5739765" cy="15208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82700" y="266700"/>
            <a:ext cx="7979410" cy="646331"/>
          </a:xfrm>
          <a:prstGeom prst="rect">
            <a:avLst/>
          </a:prstGeom>
          <a:noFill/>
        </p:spPr>
        <p:txBody>
          <a:bodyPr wrap="square" rtlCol="0">
            <a:spAutoFit/>
          </a:bodyPr>
          <a:lstStyle/>
          <a:p>
            <a:r>
              <a:rPr lang="en-US" altLang="zh-CN" sz="3600" dirty="0"/>
              <a:t>       </a:t>
            </a:r>
            <a:endParaRPr lang="zh-CN" altLang="en-US" sz="3200" dirty="0"/>
          </a:p>
        </p:txBody>
      </p:sp>
      <p:pic>
        <p:nvPicPr>
          <p:cNvPr id="12" name="直接连接符 3"/>
          <p:cNvPicPr/>
          <p:nvPr/>
        </p:nvPicPr>
        <p:blipFill>
          <a:blip r:embed="rId3" cstate="print"/>
          <a:stretch>
            <a:fillRect/>
          </a:stretch>
        </p:blipFill>
        <p:spPr>
          <a:xfrm flipV="1">
            <a:off x="1517015" y="661035"/>
            <a:ext cx="10206355" cy="152400"/>
          </a:xfrm>
          <a:prstGeom prst="rect">
            <a:avLst/>
          </a:prstGeom>
          <a:noFill/>
          <a:ln w="9525">
            <a:noFill/>
          </a:ln>
        </p:spPr>
      </p:pic>
      <p:sp>
        <p:nvSpPr>
          <p:cNvPr id="14" name="矩形 13"/>
          <p:cNvSpPr/>
          <p:nvPr/>
        </p:nvSpPr>
        <p:spPr>
          <a:xfrm>
            <a:off x="6708140" y="168910"/>
            <a:ext cx="5483860" cy="368300"/>
          </a:xfrm>
          <a:prstGeom prst="rect">
            <a:avLst/>
          </a:prstGeom>
        </p:spPr>
        <p:txBody>
          <a:bodyPr wrap="square">
            <a:spAutoFit/>
          </a:bodyPr>
          <a:lstStyle/>
          <a:p>
            <a:pPr algn="l"/>
            <a:r>
              <a:rPr 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以人民为中心</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err="1">
                <a:latin typeface="微软雅黑" panose="020B0503020204020204" pitchFamily="34" charset="-122"/>
                <a:ea typeface="微软雅黑" panose="020B0503020204020204" pitchFamily="34" charset="-122"/>
                <a:cs typeface="微软雅黑" panose="020B0503020204020204" pitchFamily="34" charset="-122"/>
                <a:sym typeface="+mn-ea"/>
              </a:rPr>
              <a:t>始终走在时代前列的中国共产党</a:t>
            </a:r>
            <a:endParaRPr lang="zh-CN" altLang="en-US" dirty="0" err="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p:cNvSpPr/>
          <p:nvPr/>
        </p:nvSpPr>
        <p:spPr>
          <a:xfrm>
            <a:off x="2846070" y="1201420"/>
            <a:ext cx="8608060" cy="473773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p:cNvSpPr/>
          <p:nvPr/>
        </p:nvSpPr>
        <p:spPr>
          <a:xfrm>
            <a:off x="4422140" y="2637790"/>
            <a:ext cx="848360" cy="221996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为什么要</a:t>
            </a:r>
          </a:p>
        </p:txBody>
      </p:sp>
      <p:sp>
        <p:nvSpPr>
          <p:cNvPr id="6" name="矩形 5"/>
          <p:cNvSpPr/>
          <p:nvPr/>
        </p:nvSpPr>
        <p:spPr>
          <a:xfrm>
            <a:off x="6293485" y="1863725"/>
            <a:ext cx="490220" cy="134810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依</a:t>
            </a:r>
          </a:p>
          <a:p>
            <a:pPr algn="ctr"/>
            <a:endParaRPr lang="zh-CN" altLang="en-US" b="1" dirty="0">
              <a:solidFill>
                <a:schemeClr val="tx1"/>
              </a:solidFill>
            </a:endParaRPr>
          </a:p>
          <a:p>
            <a:pPr algn="ctr"/>
            <a:r>
              <a:rPr lang="zh-CN" altLang="en-US" b="1" dirty="0">
                <a:solidFill>
                  <a:schemeClr val="tx1"/>
                </a:solidFill>
              </a:rPr>
              <a:t>据</a:t>
            </a:r>
          </a:p>
        </p:txBody>
      </p:sp>
      <p:sp>
        <p:nvSpPr>
          <p:cNvPr id="4" name="矩形 3"/>
          <p:cNvSpPr/>
          <p:nvPr/>
        </p:nvSpPr>
        <p:spPr>
          <a:xfrm>
            <a:off x="6293485" y="4083050"/>
            <a:ext cx="490220" cy="138684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意</a:t>
            </a:r>
          </a:p>
          <a:p>
            <a:pPr algn="ctr"/>
            <a:endParaRPr lang="zh-CN" altLang="en-US" b="1" dirty="0">
              <a:solidFill>
                <a:schemeClr val="tx1"/>
              </a:solidFill>
            </a:endParaRPr>
          </a:p>
          <a:p>
            <a:pPr algn="ctr"/>
            <a:r>
              <a:rPr lang="zh-CN" altLang="en-US" b="1" dirty="0">
                <a:solidFill>
                  <a:schemeClr val="tx1"/>
                </a:solidFill>
              </a:rPr>
              <a:t>义</a:t>
            </a:r>
          </a:p>
        </p:txBody>
      </p:sp>
      <p:sp>
        <p:nvSpPr>
          <p:cNvPr id="7" name="矩形 6"/>
          <p:cNvSpPr/>
          <p:nvPr/>
        </p:nvSpPr>
        <p:spPr>
          <a:xfrm>
            <a:off x="7343775" y="1708785"/>
            <a:ext cx="1170305" cy="4070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理论依据</a:t>
            </a:r>
          </a:p>
        </p:txBody>
      </p:sp>
      <p:sp>
        <p:nvSpPr>
          <p:cNvPr id="17" name="矩形 16"/>
          <p:cNvSpPr/>
          <p:nvPr/>
        </p:nvSpPr>
        <p:spPr>
          <a:xfrm>
            <a:off x="7319010" y="3978910"/>
            <a:ext cx="1185545" cy="4070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理论意义</a:t>
            </a:r>
          </a:p>
        </p:txBody>
      </p:sp>
      <p:sp>
        <p:nvSpPr>
          <p:cNvPr id="20" name="矩形 19"/>
          <p:cNvSpPr/>
          <p:nvPr/>
        </p:nvSpPr>
        <p:spPr>
          <a:xfrm>
            <a:off x="7336155" y="5180965"/>
            <a:ext cx="1185545" cy="4070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现实意义</a:t>
            </a:r>
          </a:p>
        </p:txBody>
      </p:sp>
      <p:sp>
        <p:nvSpPr>
          <p:cNvPr id="21" name="矩形 20"/>
          <p:cNvSpPr/>
          <p:nvPr/>
        </p:nvSpPr>
        <p:spPr>
          <a:xfrm>
            <a:off x="7327265" y="2914015"/>
            <a:ext cx="1170305" cy="4070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现实依据</a:t>
            </a:r>
          </a:p>
        </p:txBody>
      </p:sp>
      <p:sp>
        <p:nvSpPr>
          <p:cNvPr id="22" name="箭头: 右 21"/>
          <p:cNvSpPr/>
          <p:nvPr/>
        </p:nvSpPr>
        <p:spPr>
          <a:xfrm>
            <a:off x="5578476" y="4470512"/>
            <a:ext cx="331304" cy="289002"/>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7" name="箭头: 右 26"/>
          <p:cNvSpPr/>
          <p:nvPr/>
        </p:nvSpPr>
        <p:spPr>
          <a:xfrm>
            <a:off x="5578476" y="2761076"/>
            <a:ext cx="331304" cy="289002"/>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8" name="箭头: 右 27"/>
          <p:cNvSpPr/>
          <p:nvPr/>
        </p:nvSpPr>
        <p:spPr>
          <a:xfrm>
            <a:off x="6930722" y="1863734"/>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p:cNvSpPr/>
          <p:nvPr/>
        </p:nvSpPr>
        <p:spPr>
          <a:xfrm>
            <a:off x="6931025" y="4084538"/>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31" name="箭头: 右 30"/>
          <p:cNvSpPr/>
          <p:nvPr/>
        </p:nvSpPr>
        <p:spPr>
          <a:xfrm>
            <a:off x="6931025" y="3023369"/>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33" name="箭头: 右 32"/>
          <p:cNvSpPr/>
          <p:nvPr/>
        </p:nvSpPr>
        <p:spPr>
          <a:xfrm>
            <a:off x="6949745" y="5254470"/>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34" name="箭头: 右 33"/>
          <p:cNvSpPr/>
          <p:nvPr/>
        </p:nvSpPr>
        <p:spPr>
          <a:xfrm>
            <a:off x="8526227" y="1805426"/>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3" name="矩形 22"/>
          <p:cNvSpPr/>
          <p:nvPr/>
        </p:nvSpPr>
        <p:spPr>
          <a:xfrm>
            <a:off x="8940165" y="1432378"/>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6" name="矩形 35"/>
          <p:cNvSpPr/>
          <p:nvPr/>
        </p:nvSpPr>
        <p:spPr>
          <a:xfrm>
            <a:off x="8946422" y="1744396"/>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7" name="矩形 36"/>
          <p:cNvSpPr/>
          <p:nvPr/>
        </p:nvSpPr>
        <p:spPr>
          <a:xfrm>
            <a:off x="8940468" y="2052773"/>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46" name="箭头: 右 45"/>
          <p:cNvSpPr/>
          <p:nvPr/>
        </p:nvSpPr>
        <p:spPr>
          <a:xfrm>
            <a:off x="8504319" y="3008534"/>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47" name="矩形 46"/>
          <p:cNvSpPr/>
          <p:nvPr/>
        </p:nvSpPr>
        <p:spPr>
          <a:xfrm>
            <a:off x="8946832" y="2638026"/>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48" name="矩形 47"/>
          <p:cNvSpPr/>
          <p:nvPr/>
        </p:nvSpPr>
        <p:spPr>
          <a:xfrm>
            <a:off x="8946739" y="2950044"/>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49" name="矩形 48"/>
          <p:cNvSpPr/>
          <p:nvPr/>
        </p:nvSpPr>
        <p:spPr>
          <a:xfrm>
            <a:off x="8946500" y="3262231"/>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52" name="箭头: 右 51"/>
          <p:cNvSpPr/>
          <p:nvPr/>
        </p:nvSpPr>
        <p:spPr>
          <a:xfrm>
            <a:off x="8516384" y="4083790"/>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53" name="矩形 52"/>
          <p:cNvSpPr/>
          <p:nvPr/>
        </p:nvSpPr>
        <p:spPr>
          <a:xfrm>
            <a:off x="8946832" y="3793292"/>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54" name="矩形 53"/>
          <p:cNvSpPr/>
          <p:nvPr/>
        </p:nvSpPr>
        <p:spPr>
          <a:xfrm>
            <a:off x="8946739" y="4105310"/>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55" name="矩形 54"/>
          <p:cNvSpPr/>
          <p:nvPr/>
        </p:nvSpPr>
        <p:spPr>
          <a:xfrm>
            <a:off x="8946500" y="4416862"/>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64" name="箭头: 右 63"/>
          <p:cNvSpPr/>
          <p:nvPr/>
        </p:nvSpPr>
        <p:spPr>
          <a:xfrm>
            <a:off x="8522374" y="5280621"/>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5" name="矩形 64"/>
          <p:cNvSpPr/>
          <p:nvPr/>
        </p:nvSpPr>
        <p:spPr>
          <a:xfrm>
            <a:off x="8946472" y="4979963"/>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66" name="矩形 65"/>
          <p:cNvSpPr/>
          <p:nvPr/>
        </p:nvSpPr>
        <p:spPr>
          <a:xfrm>
            <a:off x="8946379" y="5291346"/>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67" name="矩形 66"/>
          <p:cNvSpPr/>
          <p:nvPr/>
        </p:nvSpPr>
        <p:spPr>
          <a:xfrm>
            <a:off x="8946775" y="5603533"/>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a:spLocks noChangeArrowheads="1"/>
          </p:cNvSpPr>
          <p:nvPr/>
        </p:nvSpPr>
        <p:spPr bwMode="auto">
          <a:xfrm>
            <a:off x="5403850" y="4618355"/>
            <a:ext cx="5739765" cy="15208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82700" y="266700"/>
            <a:ext cx="7979410" cy="646331"/>
          </a:xfrm>
          <a:prstGeom prst="rect">
            <a:avLst/>
          </a:prstGeom>
          <a:noFill/>
        </p:spPr>
        <p:txBody>
          <a:bodyPr wrap="square" rtlCol="0">
            <a:spAutoFit/>
          </a:bodyPr>
          <a:lstStyle/>
          <a:p>
            <a:r>
              <a:rPr lang="en-US" altLang="zh-CN" sz="3600" dirty="0"/>
              <a:t>       </a:t>
            </a:r>
            <a:endParaRPr lang="zh-CN" altLang="en-US" sz="3200" dirty="0"/>
          </a:p>
        </p:txBody>
      </p:sp>
      <p:pic>
        <p:nvPicPr>
          <p:cNvPr id="12" name="直接连接符 3"/>
          <p:cNvPicPr/>
          <p:nvPr/>
        </p:nvPicPr>
        <p:blipFill>
          <a:blip r:embed="rId3" cstate="print"/>
          <a:stretch>
            <a:fillRect/>
          </a:stretch>
        </p:blipFill>
        <p:spPr>
          <a:xfrm flipV="1">
            <a:off x="1517015" y="661035"/>
            <a:ext cx="10206355" cy="152400"/>
          </a:xfrm>
          <a:prstGeom prst="rect">
            <a:avLst/>
          </a:prstGeom>
          <a:noFill/>
          <a:ln w="9525">
            <a:noFill/>
          </a:ln>
        </p:spPr>
      </p:pic>
      <p:sp>
        <p:nvSpPr>
          <p:cNvPr id="18" name="矩形 17"/>
          <p:cNvSpPr/>
          <p:nvPr/>
        </p:nvSpPr>
        <p:spPr>
          <a:xfrm>
            <a:off x="2719070" y="1677035"/>
            <a:ext cx="8608060" cy="41351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6708140" y="168910"/>
            <a:ext cx="5483860" cy="368300"/>
          </a:xfrm>
          <a:prstGeom prst="rect">
            <a:avLst/>
          </a:prstGeom>
        </p:spPr>
        <p:txBody>
          <a:bodyPr wrap="square">
            <a:spAutoFit/>
          </a:bodyPr>
          <a:lstStyle/>
          <a:p>
            <a:pPr algn="l"/>
            <a:r>
              <a:rPr 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以人民为中心</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err="1">
                <a:latin typeface="微软雅黑" panose="020B0503020204020204" pitchFamily="34" charset="-122"/>
                <a:ea typeface="微软雅黑" panose="020B0503020204020204" pitchFamily="34" charset="-122"/>
                <a:cs typeface="微软雅黑" panose="020B0503020204020204" pitchFamily="34" charset="-122"/>
                <a:sym typeface="+mn-ea"/>
              </a:rPr>
              <a:t>始终走在时代前列的中国共产党</a:t>
            </a:r>
            <a:endParaRPr lang="zh-CN" altLang="en-US" dirty="0" err="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719070" y="1014095"/>
            <a:ext cx="8607425" cy="4338320"/>
          </a:xfrm>
          <a:prstGeom prst="rect">
            <a:avLst/>
          </a:prstGeom>
          <a:noFill/>
        </p:spPr>
        <p:txBody>
          <a:bodyPr wrap="square" rtlCol="0" anchor="t">
            <a:spAutoFit/>
          </a:bodyPr>
          <a:lstStyle/>
          <a:p>
            <a:pPr indent="266700"/>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latin typeface="微软雅黑" panose="020B0503020204020204" pitchFamily="34" charset="-122"/>
                <a:ea typeface="微软雅黑" panose="020B0503020204020204" pitchFamily="34" charset="-122"/>
                <a:cs typeface="微软雅黑" panose="020B0503020204020204" pitchFamily="34" charset="-122"/>
                <a:sym typeface="+mn-ea"/>
              </a:rPr>
              <a:t>今天，我们隆重召开大会，庄严宣告，经过全党全国各族人民共同努力，在迎来中国共产党成立一百周年的重要时刻，我国脱贫攻坚战取得了全面胜利，现行标准下9899万农村贫困人口全部脱贫，832个贫困县全部摘帽，12.8万个贫困村全部出列，区域性整体贫困得到解决，完成了消除绝对贫困的艰巨任务，创造了又一个彪炳史册的人间奇迹！</a:t>
            </a:r>
            <a:r>
              <a:rPr lang="en-US" sz="24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r>
              <a:rPr lang="en-US" sz="2400" b="1">
                <a:solidFill>
                  <a:srgbClr val="404040"/>
                </a:solidFill>
                <a:latin typeface="楷体" panose="02010609060101010101" charset="-122"/>
                <a:ea typeface="宋体" panose="02010600030101010101" pitchFamily="2" charset="-122"/>
                <a:sym typeface="+mn-ea"/>
              </a:rPr>
              <a:t>                                      </a:t>
            </a:r>
            <a:r>
              <a:rPr lang="en-US" sz="24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习近平</a:t>
            </a:r>
            <a:endParaRPr 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l"/>
            <a:endPar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l"/>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探究</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sym typeface="+mn-ea"/>
              </a:rPr>
              <a:t>：中国共产党</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为什么要实现全面脱贫的目标呢？</a:t>
            </a:r>
          </a:p>
          <a:p>
            <a:pPr indent="266700" algn="l"/>
            <a:endParaRPr lang="zh-CN" altLang="en-US"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66700" algn="l"/>
            <a:r>
              <a:rPr lang="zh-CN" altLang="en-US" sz="2800" b="1">
                <a:latin typeface="微软雅黑" panose="020B0503020204020204" pitchFamily="34" charset="-122"/>
                <a:ea typeface="微软雅黑" panose="020B0503020204020204" pitchFamily="34" charset="-122"/>
                <a:cs typeface="微软雅黑" panose="020B0503020204020204" pitchFamily="34" charset="-122"/>
                <a:sym typeface="+mn-ea"/>
              </a:rPr>
              <a:t>探究</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sym typeface="+mn-ea"/>
              </a:rPr>
              <a:t>：中国共产党为什么能实现全面脱贫的目标呢？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9"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0"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情境课堂</a:t>
            </a:r>
          </a:p>
        </p:txBody>
      </p:sp>
      <p:pic>
        <p:nvPicPr>
          <p:cNvPr id="4" name="图片 3"/>
          <p:cNvPicPr>
            <a:picLocks noChangeAspect="1"/>
          </p:cNvPicPr>
          <p:nvPr>
            <p:custDataLst>
              <p:tags r:id="rId5"/>
            </p:custDataLst>
          </p:nvPr>
        </p:nvPicPr>
        <p:blipFill>
          <a:blip r:embed="rId11" cstate="print"/>
          <a:stretch>
            <a:fillRect/>
          </a:stretch>
        </p:blipFill>
        <p:spPr>
          <a:xfrm>
            <a:off x="952500" y="821690"/>
            <a:ext cx="10287000" cy="579120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
          <p:cNvSpPr/>
          <p:nvPr/>
        </p:nvSpPr>
        <p:spPr>
          <a:xfrm>
            <a:off x="567360" y="2563724"/>
            <a:ext cx="1810080" cy="1613660"/>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思维可视</a:t>
            </a:r>
          </a:p>
        </p:txBody>
      </p:sp>
      <p:sp>
        <p:nvSpPr>
          <p:cNvPr id="35" name="矩形 34"/>
          <p:cNvSpPr>
            <a:spLocks noChangeArrowheads="1"/>
          </p:cNvSpPr>
          <p:nvPr/>
        </p:nvSpPr>
        <p:spPr bwMode="auto">
          <a:xfrm>
            <a:off x="5403850" y="4618355"/>
            <a:ext cx="5739765" cy="15208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82700" y="266700"/>
            <a:ext cx="7979410" cy="646331"/>
          </a:xfrm>
          <a:prstGeom prst="rect">
            <a:avLst/>
          </a:prstGeom>
          <a:noFill/>
        </p:spPr>
        <p:txBody>
          <a:bodyPr wrap="square" rtlCol="0">
            <a:spAutoFit/>
          </a:bodyPr>
          <a:lstStyle/>
          <a:p>
            <a:r>
              <a:rPr lang="en-US" altLang="zh-CN" sz="3600" dirty="0"/>
              <a:t>       </a:t>
            </a:r>
            <a:endParaRPr lang="zh-CN" altLang="en-US" sz="3200" dirty="0"/>
          </a:p>
        </p:txBody>
      </p:sp>
      <p:pic>
        <p:nvPicPr>
          <p:cNvPr id="12" name="直接连接符 3"/>
          <p:cNvPicPr/>
          <p:nvPr/>
        </p:nvPicPr>
        <p:blipFill>
          <a:blip r:embed="rId3" cstate="print"/>
          <a:stretch>
            <a:fillRect/>
          </a:stretch>
        </p:blipFill>
        <p:spPr>
          <a:xfrm flipV="1">
            <a:off x="1517015" y="661035"/>
            <a:ext cx="10206355" cy="152400"/>
          </a:xfrm>
          <a:prstGeom prst="rect">
            <a:avLst/>
          </a:prstGeom>
          <a:noFill/>
          <a:ln w="9525">
            <a:noFill/>
          </a:ln>
        </p:spPr>
      </p:pic>
      <p:sp>
        <p:nvSpPr>
          <p:cNvPr id="14" name="矩形 13"/>
          <p:cNvSpPr/>
          <p:nvPr/>
        </p:nvSpPr>
        <p:spPr>
          <a:xfrm>
            <a:off x="6708140" y="168910"/>
            <a:ext cx="5483860" cy="368300"/>
          </a:xfrm>
          <a:prstGeom prst="rect">
            <a:avLst/>
          </a:prstGeom>
        </p:spPr>
        <p:txBody>
          <a:bodyPr wrap="square">
            <a:spAutoFit/>
          </a:bodyPr>
          <a:lstStyle/>
          <a:p>
            <a:pPr algn="l"/>
            <a:r>
              <a:rPr 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以人民为中心</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err="1">
                <a:latin typeface="微软雅黑" panose="020B0503020204020204" pitchFamily="34" charset="-122"/>
                <a:ea typeface="微软雅黑" panose="020B0503020204020204" pitchFamily="34" charset="-122"/>
                <a:cs typeface="微软雅黑" panose="020B0503020204020204" pitchFamily="34" charset="-122"/>
                <a:sym typeface="+mn-ea"/>
              </a:rPr>
              <a:t>始终走在时代前列的中国共产党</a:t>
            </a:r>
            <a:endParaRPr lang="zh-CN" altLang="en-US" dirty="0" err="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p:cNvSpPr/>
          <p:nvPr/>
        </p:nvSpPr>
        <p:spPr>
          <a:xfrm>
            <a:off x="2846070" y="1201420"/>
            <a:ext cx="8608060" cy="473773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p:cNvSpPr/>
          <p:nvPr/>
        </p:nvSpPr>
        <p:spPr>
          <a:xfrm>
            <a:off x="8774430" y="2458720"/>
            <a:ext cx="848360" cy="221996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为什么能</a:t>
            </a:r>
          </a:p>
        </p:txBody>
      </p:sp>
      <p:sp>
        <p:nvSpPr>
          <p:cNvPr id="6" name="矩形 5"/>
          <p:cNvSpPr/>
          <p:nvPr/>
        </p:nvSpPr>
        <p:spPr>
          <a:xfrm>
            <a:off x="7620635" y="2870835"/>
            <a:ext cx="490220" cy="134810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条</a:t>
            </a:r>
          </a:p>
          <a:p>
            <a:pPr algn="ctr"/>
            <a:endParaRPr lang="zh-CN" altLang="en-US" b="1" dirty="0">
              <a:solidFill>
                <a:schemeClr val="tx1"/>
              </a:solidFill>
            </a:endParaRPr>
          </a:p>
          <a:p>
            <a:pPr algn="ctr"/>
            <a:r>
              <a:rPr lang="zh-CN" altLang="en-US" b="1" dirty="0">
                <a:solidFill>
                  <a:schemeClr val="tx1"/>
                </a:solidFill>
              </a:rPr>
              <a:t>件</a:t>
            </a:r>
          </a:p>
        </p:txBody>
      </p:sp>
      <p:sp>
        <p:nvSpPr>
          <p:cNvPr id="7" name="矩形 6"/>
          <p:cNvSpPr/>
          <p:nvPr/>
        </p:nvSpPr>
        <p:spPr>
          <a:xfrm>
            <a:off x="5824220" y="2475865"/>
            <a:ext cx="1170305" cy="4070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客观条件</a:t>
            </a:r>
          </a:p>
        </p:txBody>
      </p:sp>
      <p:sp>
        <p:nvSpPr>
          <p:cNvPr id="21" name="矩形 20"/>
          <p:cNvSpPr/>
          <p:nvPr/>
        </p:nvSpPr>
        <p:spPr>
          <a:xfrm>
            <a:off x="5824220" y="4110355"/>
            <a:ext cx="1170305" cy="4070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主观条件</a:t>
            </a:r>
          </a:p>
        </p:txBody>
      </p:sp>
      <p:sp>
        <p:nvSpPr>
          <p:cNvPr id="27" name="箭头: 右 26"/>
          <p:cNvSpPr/>
          <p:nvPr/>
        </p:nvSpPr>
        <p:spPr>
          <a:xfrm>
            <a:off x="8262621" y="3415761"/>
            <a:ext cx="331304" cy="289002"/>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8" name="箭头: 右 27"/>
          <p:cNvSpPr/>
          <p:nvPr/>
        </p:nvSpPr>
        <p:spPr>
          <a:xfrm>
            <a:off x="5197807" y="2584459"/>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p:cNvSpPr/>
          <p:nvPr/>
        </p:nvSpPr>
        <p:spPr>
          <a:xfrm>
            <a:off x="7093585" y="4225424"/>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34" name="箭头: 右 33"/>
          <p:cNvSpPr/>
          <p:nvPr/>
        </p:nvSpPr>
        <p:spPr>
          <a:xfrm>
            <a:off x="7093667" y="2648071"/>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46" name="箭头: 右 45"/>
          <p:cNvSpPr/>
          <p:nvPr/>
        </p:nvSpPr>
        <p:spPr>
          <a:xfrm>
            <a:off x="5197874" y="4225194"/>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47" name="矩形 46"/>
          <p:cNvSpPr/>
          <p:nvPr/>
        </p:nvSpPr>
        <p:spPr>
          <a:xfrm>
            <a:off x="4441507" y="3828651"/>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48" name="矩形 47"/>
          <p:cNvSpPr/>
          <p:nvPr/>
        </p:nvSpPr>
        <p:spPr>
          <a:xfrm>
            <a:off x="4441414" y="4140669"/>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49" name="矩形 48"/>
          <p:cNvSpPr/>
          <p:nvPr/>
        </p:nvSpPr>
        <p:spPr>
          <a:xfrm>
            <a:off x="4441175" y="4452856"/>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10" name="矩形 9"/>
          <p:cNvSpPr/>
          <p:nvPr/>
        </p:nvSpPr>
        <p:spPr>
          <a:xfrm>
            <a:off x="4456747" y="2209401"/>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13" name="矩形 12"/>
          <p:cNvSpPr/>
          <p:nvPr/>
        </p:nvSpPr>
        <p:spPr>
          <a:xfrm>
            <a:off x="4456654" y="2521419"/>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15" name="矩形 14"/>
          <p:cNvSpPr/>
          <p:nvPr/>
        </p:nvSpPr>
        <p:spPr>
          <a:xfrm>
            <a:off x="4456415" y="2833606"/>
            <a:ext cx="443647" cy="3119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a:spLocks noChangeArrowheads="1"/>
          </p:cNvSpPr>
          <p:nvPr/>
        </p:nvSpPr>
        <p:spPr bwMode="auto">
          <a:xfrm>
            <a:off x="5403850" y="4618355"/>
            <a:ext cx="5739765" cy="15208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82700" y="266700"/>
            <a:ext cx="7979410" cy="646331"/>
          </a:xfrm>
          <a:prstGeom prst="rect">
            <a:avLst/>
          </a:prstGeom>
          <a:noFill/>
        </p:spPr>
        <p:txBody>
          <a:bodyPr wrap="square" rtlCol="0">
            <a:spAutoFit/>
          </a:bodyPr>
          <a:lstStyle/>
          <a:p>
            <a:r>
              <a:rPr lang="en-US" altLang="zh-CN" sz="3600" dirty="0"/>
              <a:t>       </a:t>
            </a:r>
            <a:endParaRPr lang="zh-CN" altLang="en-US" sz="3200" dirty="0"/>
          </a:p>
        </p:txBody>
      </p:sp>
      <p:pic>
        <p:nvPicPr>
          <p:cNvPr id="12" name="直接连接符 3"/>
          <p:cNvPicPr/>
          <p:nvPr/>
        </p:nvPicPr>
        <p:blipFill>
          <a:blip r:embed="rId4" cstate="print"/>
          <a:stretch>
            <a:fillRect/>
          </a:stretch>
        </p:blipFill>
        <p:spPr>
          <a:xfrm flipV="1">
            <a:off x="1517015" y="661035"/>
            <a:ext cx="10206355" cy="152400"/>
          </a:xfrm>
          <a:prstGeom prst="rect">
            <a:avLst/>
          </a:prstGeom>
          <a:noFill/>
          <a:ln w="9525">
            <a:noFill/>
          </a:ln>
        </p:spPr>
      </p:pic>
      <p:sp>
        <p:nvSpPr>
          <p:cNvPr id="14" name="矩形 13"/>
          <p:cNvSpPr/>
          <p:nvPr/>
        </p:nvSpPr>
        <p:spPr>
          <a:xfrm>
            <a:off x="6708140" y="168910"/>
            <a:ext cx="5483860" cy="368300"/>
          </a:xfrm>
          <a:prstGeom prst="rect">
            <a:avLst/>
          </a:prstGeom>
        </p:spPr>
        <p:txBody>
          <a:bodyPr wrap="square">
            <a:spAutoFit/>
          </a:bodyPr>
          <a:lstStyle/>
          <a:p>
            <a:pPr algn="l"/>
            <a:r>
              <a:rPr 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以人民为中心</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err="1">
                <a:latin typeface="微软雅黑" panose="020B0503020204020204" pitchFamily="34" charset="-122"/>
                <a:ea typeface="微软雅黑" panose="020B0503020204020204" pitchFamily="34" charset="-122"/>
                <a:cs typeface="微软雅黑" panose="020B0503020204020204" pitchFamily="34" charset="-122"/>
                <a:sym typeface="+mn-ea"/>
              </a:rPr>
              <a:t>始终走在时代前列的中国共产党</a:t>
            </a:r>
            <a:endParaRPr lang="zh-CN" altLang="en-US" dirty="0" err="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custDataLst>
              <p:tags r:id="rId1"/>
            </p:custDataLst>
          </p:nvPr>
        </p:nvPicPr>
        <p:blipFill>
          <a:blip r:embed="rId5" cstate="print"/>
          <a:srcRect t="7550" b="38213"/>
          <a:stretch>
            <a:fillRect/>
          </a:stretch>
        </p:blipFill>
        <p:spPr>
          <a:xfrm>
            <a:off x="7272020" y="1595755"/>
            <a:ext cx="4356100" cy="3011805"/>
          </a:xfrm>
          <a:prstGeom prst="rect">
            <a:avLst/>
          </a:prstGeom>
        </p:spPr>
      </p:pic>
      <p:sp>
        <p:nvSpPr>
          <p:cNvPr id="100" name="文本框 99"/>
          <p:cNvSpPr txBox="1"/>
          <p:nvPr/>
        </p:nvSpPr>
        <p:spPr>
          <a:xfrm>
            <a:off x="2773680" y="5002530"/>
            <a:ext cx="8854440" cy="953135"/>
          </a:xfrm>
          <a:prstGeom prst="rect">
            <a:avLst/>
          </a:prstGeom>
          <a:noFill/>
          <a:ln w="9525">
            <a:noFill/>
          </a:ln>
        </p:spPr>
        <p:txBody>
          <a:bodyPr wrap="square">
            <a:spAutoFit/>
          </a:bodyPr>
          <a:lstStyle/>
          <a:p>
            <a:r>
              <a:rPr lang="zh-CN" sz="2800" b="1">
                <a:latin typeface="微软雅黑" panose="020B0503020204020204" pitchFamily="34" charset="-122"/>
                <a:ea typeface="微软雅黑" panose="020B0503020204020204" pitchFamily="34" charset="-122"/>
              </a:rPr>
              <a:t>请尝试用一句话概括图像中的信息？结合上面问题由此信息你能得出什么结论？</a:t>
            </a:r>
            <a:endParaRPr lang="zh-CN" altLang="en-US" sz="2800" b="1">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cstate="print"/>
          <a:srcRect b="6439"/>
          <a:stretch>
            <a:fillRect/>
          </a:stretch>
        </p:blipFill>
        <p:spPr>
          <a:xfrm>
            <a:off x="2535555" y="1461135"/>
            <a:ext cx="4578350" cy="3146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a:spLocks noChangeArrowheads="1"/>
          </p:cNvSpPr>
          <p:nvPr/>
        </p:nvSpPr>
        <p:spPr bwMode="auto">
          <a:xfrm>
            <a:off x="5403850" y="4618355"/>
            <a:ext cx="5739765" cy="15208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82700" y="266700"/>
            <a:ext cx="7979410" cy="646331"/>
          </a:xfrm>
          <a:prstGeom prst="rect">
            <a:avLst/>
          </a:prstGeom>
          <a:noFill/>
        </p:spPr>
        <p:txBody>
          <a:bodyPr wrap="square" rtlCol="0">
            <a:spAutoFit/>
          </a:bodyPr>
          <a:lstStyle/>
          <a:p>
            <a:r>
              <a:rPr lang="en-US" altLang="zh-CN" sz="3600" dirty="0"/>
              <a:t>       </a:t>
            </a:r>
            <a:endParaRPr lang="zh-CN" altLang="en-US" sz="3200" dirty="0"/>
          </a:p>
        </p:txBody>
      </p:sp>
      <p:pic>
        <p:nvPicPr>
          <p:cNvPr id="12" name="直接连接符 3"/>
          <p:cNvPicPr/>
          <p:nvPr/>
        </p:nvPicPr>
        <p:blipFill>
          <a:blip r:embed="rId3" cstate="print"/>
          <a:stretch>
            <a:fillRect/>
          </a:stretch>
        </p:blipFill>
        <p:spPr>
          <a:xfrm flipV="1">
            <a:off x="1517015" y="661035"/>
            <a:ext cx="10206355" cy="152400"/>
          </a:xfrm>
          <a:prstGeom prst="rect">
            <a:avLst/>
          </a:prstGeom>
          <a:noFill/>
          <a:ln w="9525">
            <a:noFill/>
          </a:ln>
        </p:spPr>
      </p:pic>
      <p:sp>
        <p:nvSpPr>
          <p:cNvPr id="18" name="矩形 17"/>
          <p:cNvSpPr/>
          <p:nvPr/>
        </p:nvSpPr>
        <p:spPr>
          <a:xfrm>
            <a:off x="2719070" y="1677035"/>
            <a:ext cx="8608060" cy="41351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6708140" y="168910"/>
            <a:ext cx="5483860" cy="368300"/>
          </a:xfrm>
          <a:prstGeom prst="rect">
            <a:avLst/>
          </a:prstGeom>
        </p:spPr>
        <p:txBody>
          <a:bodyPr wrap="square">
            <a:spAutoFit/>
          </a:bodyPr>
          <a:lstStyle/>
          <a:p>
            <a:pPr algn="l"/>
            <a:r>
              <a:rPr 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以人民为中心</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err="1">
                <a:latin typeface="微软雅黑" panose="020B0503020204020204" pitchFamily="34" charset="-122"/>
                <a:ea typeface="微软雅黑" panose="020B0503020204020204" pitchFamily="34" charset="-122"/>
                <a:cs typeface="微软雅黑" panose="020B0503020204020204" pitchFamily="34" charset="-122"/>
                <a:sym typeface="+mn-ea"/>
              </a:rPr>
              <a:t>始终走在时代前列的中国共产党</a:t>
            </a:r>
            <a:endParaRPr lang="zh-CN" altLang="en-US" dirty="0" err="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2719070" y="1452245"/>
            <a:ext cx="8779510" cy="4892675"/>
          </a:xfrm>
          <a:prstGeom prst="rect">
            <a:avLst/>
          </a:prstGeom>
          <a:noFill/>
          <a:ln w="9525">
            <a:noFill/>
          </a:ln>
        </p:spPr>
        <p:txBody>
          <a:bodyPr wrap="square">
            <a:spAutoFit/>
          </a:bodyPr>
          <a:lstStyle/>
          <a:p>
            <a:r>
              <a:rPr lang="en-US" alt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8年来，中央、省、市县财政专项扶贫资金累计投入近1.6万亿元，东部9省市共向扶贫协作地区投入财政援助和社会帮扶资金1005亿元，东部地区企业向扶贫协作地区累计投资1万多亿元。</a:t>
            </a:r>
            <a:r>
              <a:rPr 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endParaRPr 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sz="28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       8年来，新改建农村公路110万公里，新增铁路里程3.5万公里。贫困地区农网供电可靠率达到99%，大电网覆盖范围内贫困村通动力电比例达到100%，贫困村通光纤和4G比例均超过98%。</a:t>
            </a:r>
          </a:p>
          <a:p>
            <a:r>
              <a:rPr lang="en-US" altLang="zh-CN" sz="20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r>
              <a:rPr lang="en-US" altLang="zh-CN" sz="20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摘自《习近平在在全国脱贫攻坚总结表彰大会上的讲话》</a:t>
            </a:r>
            <a:endParaRPr lang="en-US" altLang="zh-CN" sz="20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b="1">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a:spLocks noChangeArrowheads="1"/>
          </p:cNvSpPr>
          <p:nvPr/>
        </p:nvSpPr>
        <p:spPr bwMode="auto">
          <a:xfrm>
            <a:off x="5403850" y="4618355"/>
            <a:ext cx="5739765" cy="15208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82700" y="266700"/>
            <a:ext cx="7979410" cy="646331"/>
          </a:xfrm>
          <a:prstGeom prst="rect">
            <a:avLst/>
          </a:prstGeom>
          <a:noFill/>
        </p:spPr>
        <p:txBody>
          <a:bodyPr wrap="square" rtlCol="0">
            <a:spAutoFit/>
          </a:bodyPr>
          <a:lstStyle/>
          <a:p>
            <a:r>
              <a:rPr lang="en-US" altLang="zh-CN" sz="3600" dirty="0"/>
              <a:t>       </a:t>
            </a:r>
            <a:endParaRPr lang="zh-CN" altLang="en-US" sz="3200" dirty="0"/>
          </a:p>
        </p:txBody>
      </p:sp>
      <p:pic>
        <p:nvPicPr>
          <p:cNvPr id="12" name="直接连接符 3"/>
          <p:cNvPicPr/>
          <p:nvPr/>
        </p:nvPicPr>
        <p:blipFill>
          <a:blip r:embed="rId3" cstate="print"/>
          <a:stretch>
            <a:fillRect/>
          </a:stretch>
        </p:blipFill>
        <p:spPr>
          <a:xfrm flipV="1">
            <a:off x="1517015" y="661035"/>
            <a:ext cx="10206355" cy="152400"/>
          </a:xfrm>
          <a:prstGeom prst="rect">
            <a:avLst/>
          </a:prstGeom>
          <a:noFill/>
          <a:ln w="9525">
            <a:noFill/>
          </a:ln>
        </p:spPr>
      </p:pic>
      <p:sp>
        <p:nvSpPr>
          <p:cNvPr id="14" name="矩形 13"/>
          <p:cNvSpPr/>
          <p:nvPr/>
        </p:nvSpPr>
        <p:spPr>
          <a:xfrm>
            <a:off x="6708140" y="168910"/>
            <a:ext cx="5483860" cy="368300"/>
          </a:xfrm>
          <a:prstGeom prst="rect">
            <a:avLst/>
          </a:prstGeom>
        </p:spPr>
        <p:txBody>
          <a:bodyPr wrap="square">
            <a:spAutoFit/>
          </a:bodyPr>
          <a:lstStyle/>
          <a:p>
            <a:pPr algn="l"/>
            <a:r>
              <a:rPr 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以人民为中心</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err="1">
                <a:latin typeface="微软雅黑" panose="020B0503020204020204" pitchFamily="34" charset="-122"/>
                <a:ea typeface="微软雅黑" panose="020B0503020204020204" pitchFamily="34" charset="-122"/>
                <a:cs typeface="微软雅黑" panose="020B0503020204020204" pitchFamily="34" charset="-122"/>
                <a:sym typeface="+mn-ea"/>
              </a:rPr>
              <a:t>始终走在时代前列的中国共产党</a:t>
            </a:r>
            <a:endParaRPr lang="zh-CN" altLang="en-US" dirty="0" err="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1164590" y="1456562"/>
            <a:ext cx="2895346" cy="4154984"/>
          </a:xfrm>
          <a:prstGeom prst="rect">
            <a:avLst/>
          </a:prstGeom>
          <a:noFill/>
          <a:ln w="9525">
            <a:noFill/>
          </a:ln>
        </p:spPr>
        <p:txBody>
          <a:bodyPr wrap="square">
            <a:spAutoFit/>
          </a:bodyPr>
          <a:lstStyle/>
          <a:p>
            <a:pPr indent="266700"/>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b="1" dirty="0">
                <a:latin typeface="微软雅黑" panose="020B0503020204020204" pitchFamily="34" charset="-122"/>
                <a:ea typeface="微软雅黑" panose="020B0503020204020204" pitchFamily="34" charset="-122"/>
                <a:cs typeface="微软雅黑" panose="020B0503020204020204" pitchFamily="34" charset="-122"/>
              </a:rPr>
              <a:t>十八大以来，</a:t>
            </a:r>
            <a:r>
              <a:rPr lang="zh-CN"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全国累计选派25.5万个驻村工作队、300多万名第一书记和驻村干部，同近200万名乡镇干部和数百万村干部一道奋战在扶贫一线，截止到2000年超过1800人牺牲在扶贫一线上。</a:t>
            </a:r>
            <a:endParaRPr lang="zh-CN" altLang="en-US"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4" cstate="print"/>
          <a:srcRect t="3558" b="5944"/>
          <a:stretch>
            <a:fillRect/>
          </a:stretch>
        </p:blipFill>
        <p:spPr>
          <a:xfrm>
            <a:off x="4191635" y="726440"/>
            <a:ext cx="4551045" cy="5491480"/>
          </a:xfrm>
          <a:prstGeom prst="rect">
            <a:avLst/>
          </a:prstGeom>
        </p:spPr>
      </p:pic>
      <p:sp>
        <p:nvSpPr>
          <p:cNvPr id="13" name="文本框 99"/>
          <p:cNvSpPr txBox="1"/>
          <p:nvPr/>
        </p:nvSpPr>
        <p:spPr>
          <a:xfrm>
            <a:off x="9096121" y="1086739"/>
            <a:ext cx="2761615" cy="5015865"/>
          </a:xfrm>
          <a:prstGeom prst="rect">
            <a:avLst/>
          </a:prstGeom>
          <a:noFill/>
          <a:ln w="9525">
            <a:noFill/>
          </a:ln>
        </p:spPr>
        <p:txBody>
          <a:bodyPr wrap="square">
            <a:spAutoFit/>
          </a:bodyPr>
          <a:lstStyle/>
          <a:p>
            <a:pPr indent="0" algn="l"/>
            <a:r>
              <a:rPr lang="zh-CN"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毛相林</a:t>
            </a:r>
          </a:p>
          <a:p>
            <a:pPr indent="0" algn="l"/>
            <a:r>
              <a:rPr lang="zh-CN"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白晶莹</a:t>
            </a:r>
          </a:p>
          <a:p>
            <a:r>
              <a:rPr lang="zh-CN"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刘</a:t>
            </a:r>
            <a:r>
              <a:rPr lang="en-US"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a:t>
            </a:r>
            <a:r>
              <a:rPr lang="zh-CN"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虎</a:t>
            </a:r>
          </a:p>
          <a:p>
            <a:r>
              <a:rPr lang="zh-CN"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李  </a:t>
            </a:r>
            <a:r>
              <a:rPr lang="en-US"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a:t>
            </a:r>
            <a:r>
              <a:rPr lang="zh-CN"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玉</a:t>
            </a:r>
          </a:p>
          <a:p>
            <a:pPr indent="0" algn="l"/>
            <a:r>
              <a:rPr lang="zh-CN"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张小娟</a:t>
            </a:r>
            <a:r>
              <a:rPr 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34</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岁</a:t>
            </a:r>
            <a:r>
              <a:rPr 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a:r>
              <a:rPr lang="zh-CN"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张桂梅</a:t>
            </a:r>
          </a:p>
          <a:p>
            <a:r>
              <a:rPr lang="zh-CN"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赵亚夫</a:t>
            </a:r>
          </a:p>
          <a:p>
            <a:pPr indent="0" algn="l"/>
            <a:r>
              <a:rPr lang="zh-CN"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姜仕坤</a:t>
            </a:r>
            <a:r>
              <a:rPr 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46</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岁</a:t>
            </a:r>
            <a:r>
              <a:rPr 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a:r>
              <a:rPr lang="zh-CN"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夏</a:t>
            </a:r>
            <a:r>
              <a:rPr 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森</a:t>
            </a:r>
          </a:p>
          <a:p>
            <a:pPr indent="0" algn="l"/>
            <a:r>
              <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黄文秀</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
          <p:cNvSpPr/>
          <p:nvPr/>
        </p:nvSpPr>
        <p:spPr>
          <a:xfrm>
            <a:off x="567360" y="2563724"/>
            <a:ext cx="1810080" cy="1613660"/>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思维可视</a:t>
            </a:r>
          </a:p>
        </p:txBody>
      </p:sp>
      <p:sp>
        <p:nvSpPr>
          <p:cNvPr id="35" name="矩形 34"/>
          <p:cNvSpPr>
            <a:spLocks noChangeArrowheads="1"/>
          </p:cNvSpPr>
          <p:nvPr/>
        </p:nvSpPr>
        <p:spPr bwMode="auto">
          <a:xfrm>
            <a:off x="5403850" y="4618355"/>
            <a:ext cx="5739765" cy="15208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82700" y="266700"/>
            <a:ext cx="7979410" cy="646331"/>
          </a:xfrm>
          <a:prstGeom prst="rect">
            <a:avLst/>
          </a:prstGeom>
          <a:noFill/>
        </p:spPr>
        <p:txBody>
          <a:bodyPr wrap="square" rtlCol="0">
            <a:spAutoFit/>
          </a:bodyPr>
          <a:lstStyle/>
          <a:p>
            <a:r>
              <a:rPr lang="en-US" altLang="zh-CN" sz="3600" dirty="0"/>
              <a:t>       </a:t>
            </a:r>
            <a:endParaRPr lang="zh-CN" altLang="en-US" sz="3200" dirty="0"/>
          </a:p>
        </p:txBody>
      </p:sp>
      <p:pic>
        <p:nvPicPr>
          <p:cNvPr id="12" name="直接连接符 3"/>
          <p:cNvPicPr/>
          <p:nvPr/>
        </p:nvPicPr>
        <p:blipFill>
          <a:blip r:embed="rId3" cstate="print"/>
          <a:stretch>
            <a:fillRect/>
          </a:stretch>
        </p:blipFill>
        <p:spPr>
          <a:xfrm flipV="1">
            <a:off x="1517015" y="661035"/>
            <a:ext cx="10206355" cy="152400"/>
          </a:xfrm>
          <a:prstGeom prst="rect">
            <a:avLst/>
          </a:prstGeom>
          <a:noFill/>
          <a:ln w="9525">
            <a:noFill/>
          </a:ln>
        </p:spPr>
      </p:pic>
      <p:sp>
        <p:nvSpPr>
          <p:cNvPr id="14" name="矩形 13"/>
          <p:cNvSpPr/>
          <p:nvPr/>
        </p:nvSpPr>
        <p:spPr>
          <a:xfrm>
            <a:off x="6708140" y="168910"/>
            <a:ext cx="5483860" cy="368300"/>
          </a:xfrm>
          <a:prstGeom prst="rect">
            <a:avLst/>
          </a:prstGeom>
        </p:spPr>
        <p:txBody>
          <a:bodyPr wrap="square">
            <a:spAutoFit/>
          </a:bodyPr>
          <a:lstStyle/>
          <a:p>
            <a:pPr algn="l"/>
            <a:r>
              <a:rPr 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以人民为中心</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err="1">
                <a:latin typeface="微软雅黑" panose="020B0503020204020204" pitchFamily="34" charset="-122"/>
                <a:ea typeface="微软雅黑" panose="020B0503020204020204" pitchFamily="34" charset="-122"/>
                <a:cs typeface="微软雅黑" panose="020B0503020204020204" pitchFamily="34" charset="-122"/>
                <a:sym typeface="+mn-ea"/>
              </a:rPr>
              <a:t>始终走在时代前列的中国共产党</a:t>
            </a:r>
            <a:endParaRPr lang="zh-CN" altLang="en-US" dirty="0" err="1">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p:cNvSpPr/>
          <p:nvPr/>
        </p:nvSpPr>
        <p:spPr>
          <a:xfrm>
            <a:off x="2846070" y="1201420"/>
            <a:ext cx="8608060" cy="473773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p:cNvSpPr/>
          <p:nvPr/>
        </p:nvSpPr>
        <p:spPr>
          <a:xfrm>
            <a:off x="9565005" y="2458720"/>
            <a:ext cx="848360" cy="221996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为什么能</a:t>
            </a:r>
          </a:p>
        </p:txBody>
      </p:sp>
      <p:sp>
        <p:nvSpPr>
          <p:cNvPr id="6" name="矩形 5"/>
          <p:cNvSpPr/>
          <p:nvPr/>
        </p:nvSpPr>
        <p:spPr>
          <a:xfrm>
            <a:off x="8411210" y="2870835"/>
            <a:ext cx="490220" cy="134810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条</a:t>
            </a:r>
          </a:p>
          <a:p>
            <a:pPr algn="ctr"/>
            <a:endParaRPr lang="zh-CN" altLang="en-US" b="1" dirty="0">
              <a:solidFill>
                <a:schemeClr val="tx1"/>
              </a:solidFill>
            </a:endParaRPr>
          </a:p>
          <a:p>
            <a:pPr algn="ctr"/>
            <a:r>
              <a:rPr lang="zh-CN" altLang="en-US" b="1" dirty="0">
                <a:solidFill>
                  <a:schemeClr val="tx1"/>
                </a:solidFill>
              </a:rPr>
              <a:t>件</a:t>
            </a:r>
          </a:p>
        </p:txBody>
      </p:sp>
      <p:sp>
        <p:nvSpPr>
          <p:cNvPr id="7" name="矩形 6"/>
          <p:cNvSpPr/>
          <p:nvPr/>
        </p:nvSpPr>
        <p:spPr>
          <a:xfrm>
            <a:off x="6614795" y="2475865"/>
            <a:ext cx="1170305" cy="4070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客观条件</a:t>
            </a:r>
          </a:p>
        </p:txBody>
      </p:sp>
      <p:sp>
        <p:nvSpPr>
          <p:cNvPr id="21" name="矩形 20"/>
          <p:cNvSpPr/>
          <p:nvPr/>
        </p:nvSpPr>
        <p:spPr>
          <a:xfrm>
            <a:off x="6614795" y="4110355"/>
            <a:ext cx="1170305" cy="4070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主观条件</a:t>
            </a:r>
          </a:p>
        </p:txBody>
      </p:sp>
      <p:sp>
        <p:nvSpPr>
          <p:cNvPr id="27" name="箭头: 右 26"/>
          <p:cNvSpPr/>
          <p:nvPr/>
        </p:nvSpPr>
        <p:spPr>
          <a:xfrm>
            <a:off x="9053196" y="3415761"/>
            <a:ext cx="331304" cy="289002"/>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8" name="箭头: 右 27"/>
          <p:cNvSpPr/>
          <p:nvPr/>
        </p:nvSpPr>
        <p:spPr>
          <a:xfrm>
            <a:off x="5988382" y="2584459"/>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p:cNvSpPr/>
          <p:nvPr/>
        </p:nvSpPr>
        <p:spPr>
          <a:xfrm>
            <a:off x="7884160" y="4225424"/>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34" name="箭头: 右 33"/>
          <p:cNvSpPr/>
          <p:nvPr/>
        </p:nvSpPr>
        <p:spPr>
          <a:xfrm>
            <a:off x="7884242" y="2648071"/>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3" name="矩形 22"/>
          <p:cNvSpPr/>
          <p:nvPr/>
        </p:nvSpPr>
        <p:spPr>
          <a:xfrm>
            <a:off x="3636010" y="2204085"/>
            <a:ext cx="2052320" cy="3117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经济基础</a:t>
            </a:r>
          </a:p>
        </p:txBody>
      </p:sp>
      <p:sp>
        <p:nvSpPr>
          <p:cNvPr id="36" name="矩形 35"/>
          <p:cNvSpPr/>
          <p:nvPr/>
        </p:nvSpPr>
        <p:spPr>
          <a:xfrm>
            <a:off x="3636645" y="2515870"/>
            <a:ext cx="2051685" cy="3117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制度优势</a:t>
            </a:r>
          </a:p>
        </p:txBody>
      </p:sp>
      <p:sp>
        <p:nvSpPr>
          <p:cNvPr id="37" name="矩形 36"/>
          <p:cNvSpPr/>
          <p:nvPr/>
        </p:nvSpPr>
        <p:spPr>
          <a:xfrm>
            <a:off x="3635375" y="2824480"/>
            <a:ext cx="2052955" cy="3117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楷体" panose="02010609060101010101" charset="-122"/>
                <a:ea typeface="楷体" panose="02010609060101010101" charset="-122"/>
                <a:sym typeface="+mn-ea"/>
              </a:rPr>
              <a:t>……</a:t>
            </a:r>
            <a:endParaRPr lang="zh-CN" altLang="en-US" b="1" dirty="0">
              <a:solidFill>
                <a:schemeClr val="tx1"/>
              </a:solidFill>
            </a:endParaRPr>
          </a:p>
        </p:txBody>
      </p:sp>
      <p:sp>
        <p:nvSpPr>
          <p:cNvPr id="46" name="箭头: 右 45"/>
          <p:cNvSpPr/>
          <p:nvPr/>
        </p:nvSpPr>
        <p:spPr>
          <a:xfrm>
            <a:off x="5988449" y="4225194"/>
            <a:ext cx="331304" cy="189200"/>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47" name="矩形 46"/>
          <p:cNvSpPr/>
          <p:nvPr/>
        </p:nvSpPr>
        <p:spPr>
          <a:xfrm>
            <a:off x="3635375" y="3828415"/>
            <a:ext cx="2040255" cy="3117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党员先锋模范作用</a:t>
            </a:r>
          </a:p>
        </p:txBody>
      </p:sp>
      <p:sp>
        <p:nvSpPr>
          <p:cNvPr id="48" name="矩形 47"/>
          <p:cNvSpPr/>
          <p:nvPr/>
        </p:nvSpPr>
        <p:spPr>
          <a:xfrm>
            <a:off x="3636010" y="4140835"/>
            <a:ext cx="2039620" cy="3117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社会群众积极参与</a:t>
            </a:r>
          </a:p>
        </p:txBody>
      </p:sp>
      <p:sp>
        <p:nvSpPr>
          <p:cNvPr id="49" name="矩形 48"/>
          <p:cNvSpPr/>
          <p:nvPr/>
        </p:nvSpPr>
        <p:spPr>
          <a:xfrm>
            <a:off x="3635375" y="4452620"/>
            <a:ext cx="2040255" cy="3117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楷体" panose="02010609060101010101" charset="-122"/>
                <a:ea typeface="楷体" panose="02010609060101010101" charset="-122"/>
                <a:sym typeface="+mn-ea"/>
              </a:rPr>
              <a:t>……</a:t>
            </a:r>
            <a:endParaRPr lang="en-US" altLang="zh-CN" b="1" dirty="0">
              <a:solidFill>
                <a:schemeClr val="tx1"/>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18"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9"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1907540" y="40005"/>
            <a:ext cx="8847455" cy="521970"/>
          </a:xfrm>
          <a:prstGeom prst="rect">
            <a:avLst/>
          </a:prstGeom>
          <a:noFill/>
        </p:spPr>
        <p:txBody>
          <a:bodyPr wrap="square" rtlCol="0">
            <a:spAutoFit/>
          </a:bodyPr>
          <a:lstStyle/>
          <a:p>
            <a:r>
              <a:rPr lang="zh-CN" altLang="en-US" sz="2800" b="1">
                <a:solidFill>
                  <a:schemeClr val="bg1"/>
                </a:solidFill>
              </a:rPr>
              <a:t>人民对美好生活的向往就是我们党永远的奋斗目标</a:t>
            </a:r>
          </a:p>
        </p:txBody>
      </p:sp>
      <p:sp>
        <p:nvSpPr>
          <p:cNvPr id="3" name="六边形 2"/>
          <p:cNvSpPr/>
          <p:nvPr>
            <p:custDataLst>
              <p:tags r:id="rId5"/>
            </p:custDataLst>
          </p:nvPr>
        </p:nvSpPr>
        <p:spPr>
          <a:xfrm>
            <a:off x="1390650" y="2689225"/>
            <a:ext cx="1949450" cy="1479550"/>
          </a:xfrm>
          <a:prstGeom prst="hexagon">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400" b="1" strike="noStrike" noProof="1">
                <a:solidFill>
                  <a:srgbClr val="C00000"/>
                </a:solidFill>
                <a:latin typeface="微软雅黑" panose="020B0503020204020204" charset="-122"/>
                <a:ea typeface="微软雅黑" panose="020B0503020204020204" charset="-122"/>
                <a:sym typeface="+mn-ea"/>
              </a:rPr>
              <a:t>更好的教育</a:t>
            </a:r>
          </a:p>
        </p:txBody>
      </p:sp>
      <p:sp>
        <p:nvSpPr>
          <p:cNvPr id="4" name="六边形 3"/>
          <p:cNvSpPr/>
          <p:nvPr>
            <p:custDataLst>
              <p:tags r:id="rId6"/>
            </p:custDataLst>
          </p:nvPr>
        </p:nvSpPr>
        <p:spPr>
          <a:xfrm>
            <a:off x="3105150" y="1806575"/>
            <a:ext cx="1949450" cy="1479550"/>
          </a:xfrm>
          <a:prstGeom prst="hexagon">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400" b="1" strike="noStrike" noProof="1">
                <a:solidFill>
                  <a:srgbClr val="C00000"/>
                </a:solidFill>
                <a:latin typeface="微软雅黑" panose="020B0503020204020204" charset="-122"/>
                <a:ea typeface="微软雅黑" panose="020B0503020204020204" charset="-122"/>
                <a:sym typeface="+mn-ea"/>
              </a:rPr>
              <a:t>更稳定的工作</a:t>
            </a:r>
          </a:p>
        </p:txBody>
      </p:sp>
      <p:sp>
        <p:nvSpPr>
          <p:cNvPr id="38" name="六边形 37"/>
          <p:cNvSpPr/>
          <p:nvPr>
            <p:custDataLst>
              <p:tags r:id="rId7"/>
            </p:custDataLst>
          </p:nvPr>
        </p:nvSpPr>
        <p:spPr>
          <a:xfrm>
            <a:off x="4784725" y="958850"/>
            <a:ext cx="1949450" cy="1479550"/>
          </a:xfrm>
          <a:prstGeom prst="hexago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400" b="1" strike="noStrike" noProof="1">
                <a:solidFill>
                  <a:srgbClr val="C00000"/>
                </a:solidFill>
                <a:latin typeface="微软雅黑" panose="020B0503020204020204" charset="-122"/>
                <a:ea typeface="微软雅黑" panose="020B0503020204020204" charset="-122"/>
                <a:sym typeface="+mn-ea"/>
              </a:rPr>
              <a:t>更可靠的社会保障</a:t>
            </a:r>
          </a:p>
        </p:txBody>
      </p:sp>
      <p:sp>
        <p:nvSpPr>
          <p:cNvPr id="42" name="六边形 41"/>
          <p:cNvSpPr/>
          <p:nvPr>
            <p:custDataLst>
              <p:tags r:id="rId8"/>
            </p:custDataLst>
          </p:nvPr>
        </p:nvSpPr>
        <p:spPr>
          <a:xfrm>
            <a:off x="6584950" y="1806575"/>
            <a:ext cx="1949450" cy="1479550"/>
          </a:xfrm>
          <a:prstGeom prst="hexagon">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400" b="1" strike="noStrike" noProof="1">
                <a:solidFill>
                  <a:srgbClr val="C00000"/>
                </a:solidFill>
                <a:latin typeface="微软雅黑" panose="020B0503020204020204" charset="-122"/>
                <a:ea typeface="微软雅黑" panose="020B0503020204020204" charset="-122"/>
                <a:sym typeface="+mn-ea"/>
              </a:rPr>
              <a:t>更舒适的居住条件</a:t>
            </a:r>
          </a:p>
        </p:txBody>
      </p:sp>
      <p:sp>
        <p:nvSpPr>
          <p:cNvPr id="43" name="六边形 42"/>
          <p:cNvSpPr/>
          <p:nvPr>
            <p:custDataLst>
              <p:tags r:id="rId9"/>
            </p:custDataLst>
          </p:nvPr>
        </p:nvSpPr>
        <p:spPr>
          <a:xfrm>
            <a:off x="8432800" y="2536825"/>
            <a:ext cx="1949450" cy="1479550"/>
          </a:xfrm>
          <a:prstGeom prst="hexagon">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b="1" strike="noStrike" noProof="1">
                <a:solidFill>
                  <a:srgbClr val="C00000"/>
                </a:solidFill>
                <a:latin typeface="微软雅黑" panose="020B0503020204020204" charset="-122"/>
                <a:ea typeface="微软雅黑" panose="020B0503020204020204" charset="-122"/>
                <a:sym typeface="+mn-ea"/>
              </a:rPr>
              <a:t>民主、法治、公平、</a:t>
            </a:r>
            <a:r>
              <a:rPr lang="zh-CN" altLang="en-US" sz="1400" b="1" strike="noStrike" noProof="1">
                <a:solidFill>
                  <a:srgbClr val="C00000"/>
                </a:solidFill>
                <a:latin typeface="微软雅黑" panose="020B0503020204020204" charset="-122"/>
                <a:ea typeface="微软雅黑" panose="020B0503020204020204" charset="-122"/>
                <a:sym typeface="+mn-ea"/>
              </a:rPr>
              <a:t>正义</a:t>
            </a:r>
            <a:r>
              <a:rPr lang="zh-CN" altLang="en-US" b="1" strike="noStrike" noProof="1">
                <a:solidFill>
                  <a:srgbClr val="C00000"/>
                </a:solidFill>
                <a:latin typeface="微软雅黑" panose="020B0503020204020204" charset="-122"/>
                <a:ea typeface="微软雅黑" panose="020B0503020204020204" charset="-122"/>
                <a:sym typeface="+mn-ea"/>
              </a:rPr>
              <a:t>、安全、环境等达到更高水平</a:t>
            </a:r>
          </a:p>
        </p:txBody>
      </p:sp>
      <p:sp>
        <p:nvSpPr>
          <p:cNvPr id="39" name="六边形 38"/>
          <p:cNvSpPr/>
          <p:nvPr>
            <p:custDataLst>
              <p:tags r:id="rId10"/>
            </p:custDataLst>
          </p:nvPr>
        </p:nvSpPr>
        <p:spPr>
          <a:xfrm>
            <a:off x="4784725" y="2570163"/>
            <a:ext cx="1949450" cy="1479550"/>
          </a:xfrm>
          <a:prstGeom prst="hexagon">
            <a:avLst/>
          </a:prstGeom>
          <a:solidFill>
            <a:srgbClr val="00B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400" b="1" strike="noStrike" noProof="1">
                <a:solidFill>
                  <a:srgbClr val="C00000"/>
                </a:solidFill>
                <a:latin typeface="微软雅黑" panose="020B0503020204020204" charset="-122"/>
                <a:ea typeface="微软雅黑" panose="020B0503020204020204" charset="-122"/>
                <a:sym typeface="+mn-ea"/>
              </a:rPr>
              <a:t>更高水平的医疗卫生服务</a:t>
            </a:r>
          </a:p>
        </p:txBody>
      </p:sp>
      <p:sp>
        <p:nvSpPr>
          <p:cNvPr id="41" name="六边形 40"/>
          <p:cNvSpPr/>
          <p:nvPr>
            <p:custDataLst>
              <p:tags r:id="rId11"/>
            </p:custDataLst>
          </p:nvPr>
        </p:nvSpPr>
        <p:spPr>
          <a:xfrm>
            <a:off x="6584950" y="3514725"/>
            <a:ext cx="1949450" cy="1479550"/>
          </a:xfrm>
          <a:prstGeom prst="hexagon">
            <a:avLst/>
          </a:prstGeom>
          <a:solidFill>
            <a:schemeClr val="accent6">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b="1" strike="noStrike" noProof="1">
                <a:solidFill>
                  <a:srgbClr val="C00000"/>
                </a:solidFill>
                <a:latin typeface="微软雅黑" panose="020B0503020204020204" charset="-122"/>
                <a:ea typeface="微软雅黑" panose="020B0503020204020204" charset="-122"/>
                <a:sym typeface="+mn-ea"/>
              </a:rPr>
              <a:t>孩子们能成长得更好、工作得更好、生活得更好</a:t>
            </a:r>
          </a:p>
        </p:txBody>
      </p:sp>
      <p:sp>
        <p:nvSpPr>
          <p:cNvPr id="40" name="六边形 39"/>
          <p:cNvSpPr/>
          <p:nvPr>
            <p:custDataLst>
              <p:tags r:id="rId12"/>
            </p:custDataLst>
          </p:nvPr>
        </p:nvSpPr>
        <p:spPr>
          <a:xfrm>
            <a:off x="4784725" y="4221163"/>
            <a:ext cx="1949450" cy="1479550"/>
          </a:xfrm>
          <a:prstGeom prst="hexago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400" b="1" strike="noStrike" noProof="1">
                <a:solidFill>
                  <a:srgbClr val="C00000"/>
                </a:solidFill>
                <a:latin typeface="微软雅黑" panose="020B0503020204020204" charset="-122"/>
                <a:ea typeface="微软雅黑" panose="020B0503020204020204" charset="-122"/>
                <a:sym typeface="+mn-ea"/>
              </a:rPr>
              <a:t>更优美的环境</a:t>
            </a:r>
          </a:p>
        </p:txBody>
      </p:sp>
      <p:sp>
        <p:nvSpPr>
          <p:cNvPr id="37" name="六边形 36"/>
          <p:cNvSpPr/>
          <p:nvPr>
            <p:custDataLst>
              <p:tags r:id="rId13"/>
            </p:custDataLst>
          </p:nvPr>
        </p:nvSpPr>
        <p:spPr>
          <a:xfrm>
            <a:off x="3105150" y="3514725"/>
            <a:ext cx="1949450" cy="1479550"/>
          </a:xfrm>
          <a:prstGeom prst="hexagon">
            <a:avLst/>
          </a:prstGeom>
          <a:solidFill>
            <a:schemeClr val="accent6">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400" b="1" strike="noStrike" noProof="1">
                <a:solidFill>
                  <a:srgbClr val="C00000"/>
                </a:solidFill>
                <a:latin typeface="微软雅黑" panose="020B0503020204020204" charset="-122"/>
                <a:ea typeface="微软雅黑" panose="020B0503020204020204" charset="-122"/>
                <a:sym typeface="+mn-ea"/>
              </a:rPr>
              <a:t>更满意的收入</a:t>
            </a:r>
          </a:p>
        </p:txBody>
      </p:sp>
      <p:sp>
        <p:nvSpPr>
          <p:cNvPr id="5" name="文本框 4"/>
          <p:cNvSpPr txBox="1"/>
          <p:nvPr>
            <p:custDataLst>
              <p:tags r:id="rId14"/>
            </p:custDataLst>
          </p:nvPr>
        </p:nvSpPr>
        <p:spPr>
          <a:xfrm>
            <a:off x="491490" y="5701030"/>
            <a:ext cx="11409680" cy="953135"/>
          </a:xfrm>
          <a:prstGeom prst="rect">
            <a:avLst/>
          </a:prstGeom>
          <a:noFill/>
        </p:spPr>
        <p:txBody>
          <a:bodyPr wrap="square" rtlCol="0" anchor="t">
            <a:spAutoFit/>
          </a:bodyPr>
          <a:lstStyle/>
          <a:p>
            <a:r>
              <a:rPr lang="zh-CN" altLang="en-US" sz="2800" b="1" smtClean="0">
                <a:solidFill>
                  <a:schemeClr val="accent6">
                    <a:lumMod val="50000"/>
                  </a:schemeClr>
                </a:solidFill>
                <a:latin typeface="微软雅黑" panose="020B0503020204020204" charset="-122"/>
                <a:ea typeface="微软雅黑" panose="020B0503020204020204" charset="-122"/>
                <a:sym typeface="+mn-ea"/>
              </a:rPr>
              <a:t>这是以习近平同志为核心的党中央不忘初心、牢记使命、坚持人民立场、坚持以人民为中心的发展理念的集中体现。</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cond evt="onBegin" delay="0">
                          <p:tn val="8"/>
                        </p:cond>
                      </p:stCondLst>
                      <p:childTnLst>
                        <p:par>
                          <p:cTn id="10" fill="hold" nodeType="after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2"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7"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8"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4"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6"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5"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3"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1" animBg="1"/>
      <p:bldP spid="38" grpId="2" animBg="1"/>
      <p:bldP spid="42" grpId="7" animBg="1"/>
      <p:bldP spid="43" grpId="8" animBg="1"/>
      <p:bldP spid="39" grpId="4" animBg="1"/>
      <p:bldP spid="41" grpId="6" animBg="1"/>
      <p:bldP spid="40" grpId="5" animBg="1"/>
      <p:bldP spid="37" grpId="3"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G:\ppt文档和图片\400318608.png400318608"/>
          <p:cNvPicPr>
            <a:picLocks noChangeAspect="1"/>
          </p:cNvPicPr>
          <p:nvPr>
            <p:custDataLst>
              <p:tags r:id="rId1"/>
            </p:custDataLst>
          </p:nvPr>
        </p:nvPicPr>
        <p:blipFill>
          <a:blip r:embed="rId12" cstate="print"/>
          <a:stretch>
            <a:fillRect/>
          </a:stretch>
        </p:blipFill>
        <p:spPr>
          <a:xfrm>
            <a:off x="-259715" y="2433955"/>
            <a:ext cx="7367270" cy="4935855"/>
          </a:xfrm>
          <a:prstGeom prst="rect">
            <a:avLst/>
          </a:prstGeom>
        </p:spPr>
      </p:pic>
      <p:sp>
        <p:nvSpPr>
          <p:cNvPr id="6" name="矩形 5"/>
          <p:cNvSpPr/>
          <p:nvPr>
            <p:custDataLst>
              <p:tags r:id="rId2"/>
            </p:custDataLst>
          </p:nvPr>
        </p:nvSpPr>
        <p:spPr>
          <a:xfrm rot="5400000">
            <a:off x="5795010" y="-5795010"/>
            <a:ext cx="603885" cy="12192635"/>
          </a:xfrm>
          <a:prstGeom prst="rect">
            <a:avLst/>
          </a:prstGeom>
          <a:blipFill dpi="0" rotWithShape="1">
            <a:blip r:embed="rId13"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3"/>
            </p:custDataLst>
          </p:nvPr>
        </p:nvSpPr>
        <p:spPr>
          <a:xfrm>
            <a:off x="2847975" y="81280"/>
            <a:ext cx="6497955" cy="521970"/>
          </a:xfrm>
          <a:prstGeom prst="rect">
            <a:avLst/>
          </a:prstGeom>
          <a:noFill/>
        </p:spPr>
        <p:txBody>
          <a:bodyPr wrap="square" rtlCol="0">
            <a:spAutoFit/>
          </a:bodyPr>
          <a:lstStyle/>
          <a:p>
            <a:pPr algn="dist"/>
            <a:r>
              <a:rPr lang="zh-CN" altLang="en-US" sz="2800" b="1">
                <a:solidFill>
                  <a:schemeClr val="bg1"/>
                </a:solidFill>
                <a:latin typeface="等线"/>
                <a:ea typeface="等线" panose="02010600030101010101" charset="-122"/>
              </a:rPr>
              <a:t>立党为公、执政为民的要求</a:t>
            </a:r>
          </a:p>
        </p:txBody>
      </p:sp>
      <p:sp>
        <p:nvSpPr>
          <p:cNvPr id="8" name="文本框 7"/>
          <p:cNvSpPr txBox="1"/>
          <p:nvPr>
            <p:custDataLst>
              <p:tags r:id="rId4"/>
            </p:custDataLst>
          </p:nvPr>
        </p:nvSpPr>
        <p:spPr>
          <a:xfrm>
            <a:off x="1451610" y="1100138"/>
            <a:ext cx="1695450" cy="460375"/>
          </a:xfrm>
          <a:prstGeom prst="rect">
            <a:avLst/>
          </a:prstGeom>
          <a:solidFill>
            <a:srgbClr val="3223F5"/>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fontAlgn="auto"/>
            <a:r>
              <a:rPr lang="zh-CN" altLang="en-US" sz="2400" b="1" strike="noStrike" noProof="1">
                <a:solidFill>
                  <a:srgbClr val="FFFF00"/>
                </a:solidFill>
                <a:latin typeface="华文中宋" panose="02010600040101010101" pitchFamily="2" charset="-122"/>
                <a:ea typeface="华文中宋" panose="02010600040101010101" pitchFamily="2" charset="-122"/>
              </a:rPr>
              <a:t>为了人民</a:t>
            </a:r>
          </a:p>
        </p:txBody>
      </p:sp>
      <p:sp>
        <p:nvSpPr>
          <p:cNvPr id="3" name="文本框 2"/>
          <p:cNvSpPr txBox="1"/>
          <p:nvPr>
            <p:custDataLst>
              <p:tags r:id="rId5"/>
            </p:custDataLst>
          </p:nvPr>
        </p:nvSpPr>
        <p:spPr>
          <a:xfrm>
            <a:off x="715804" y="1606868"/>
            <a:ext cx="3005138" cy="3046095"/>
          </a:xfrm>
          <a:prstGeom prst="rect">
            <a:avLst/>
          </a:prstGeom>
          <a:solidFill>
            <a:srgbClr val="F2F2F2"/>
          </a:solidFill>
          <a:ln w="9525">
            <a:noFill/>
          </a:ln>
        </p:spPr>
        <p:txBody>
          <a:bodyPr wrap="square" anchor="b">
            <a:spAutoFit/>
          </a:bodyPr>
          <a:lstStyle/>
          <a:p>
            <a:pPr>
              <a:spcBef>
                <a:spcPts val="1200"/>
              </a:spcBef>
              <a:spcAft>
                <a:spcPts val="1200"/>
              </a:spcAft>
            </a:pPr>
            <a:r>
              <a:rPr lang="zh-CN" altLang="en-US" sz="2400" b="1">
                <a:solidFill>
                  <a:schemeClr val="tx1"/>
                </a:solidFill>
                <a:latin typeface="黑体" panose="02010609060101010101" charset="-122"/>
                <a:ea typeface="黑体" panose="02010609060101010101" charset="-122"/>
              </a:rPr>
              <a:t>① 践行全心全意为人民服务的根本宗旨，把党的群众路线贯彻到治国理政全部活动之中，牢记执政党的权力是人民赋予的，坚持为人民掌好权，用好权。</a:t>
            </a:r>
          </a:p>
        </p:txBody>
      </p:sp>
      <p:sp>
        <p:nvSpPr>
          <p:cNvPr id="9" name="文本框 8"/>
          <p:cNvSpPr txBox="1"/>
          <p:nvPr>
            <p:custDataLst>
              <p:tags r:id="rId6"/>
            </p:custDataLst>
          </p:nvPr>
        </p:nvSpPr>
        <p:spPr>
          <a:xfrm>
            <a:off x="4088289" y="1100138"/>
            <a:ext cx="1888331" cy="460375"/>
          </a:xfrm>
          <a:prstGeom prst="rect">
            <a:avLst/>
          </a:prstGeom>
          <a:solidFill>
            <a:srgbClr val="3223F5"/>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fontAlgn="auto"/>
            <a:r>
              <a:rPr lang="zh-CN" altLang="en-US" sz="2400" b="1" strike="noStrike" noProof="1">
                <a:solidFill>
                  <a:srgbClr val="FFFF00"/>
                </a:solidFill>
                <a:latin typeface="华文中宋" panose="02010600040101010101" pitchFamily="2" charset="-122"/>
                <a:ea typeface="华文中宋" panose="02010600040101010101" pitchFamily="2" charset="-122"/>
              </a:rPr>
              <a:t>依靠人民</a:t>
            </a:r>
          </a:p>
        </p:txBody>
      </p:sp>
      <p:sp>
        <p:nvSpPr>
          <p:cNvPr id="10" name="文本框 9"/>
          <p:cNvSpPr txBox="1"/>
          <p:nvPr>
            <p:custDataLst>
              <p:tags r:id="rId7"/>
            </p:custDataLst>
          </p:nvPr>
        </p:nvSpPr>
        <p:spPr>
          <a:xfrm>
            <a:off x="3850164" y="1606868"/>
            <a:ext cx="2364581" cy="3046095"/>
          </a:xfrm>
          <a:prstGeom prst="rect">
            <a:avLst/>
          </a:prstGeom>
          <a:solidFill>
            <a:srgbClr val="F2F2F2"/>
          </a:solidFill>
          <a:ln w="9525">
            <a:noFill/>
          </a:ln>
        </p:spPr>
        <p:txBody>
          <a:bodyPr wrap="square" anchor="b">
            <a:spAutoFit/>
          </a:bodyPr>
          <a:lstStyle/>
          <a:p>
            <a:pPr>
              <a:spcBef>
                <a:spcPts val="1200"/>
              </a:spcBef>
              <a:spcAft>
                <a:spcPts val="1200"/>
              </a:spcAft>
              <a:buFont typeface="Arial" panose="020B0604020202020204" pitchFamily="34" charset="0"/>
            </a:pPr>
            <a:r>
              <a:rPr lang="en-US" altLang="zh-CN" sz="2400" b="1">
                <a:solidFill>
                  <a:schemeClr val="tx1"/>
                </a:solidFill>
                <a:latin typeface="黑体" panose="02010609060101010101" charset="-122"/>
                <a:ea typeface="黑体" panose="02010609060101010101" charset="-122"/>
                <a:sym typeface="微软雅黑" panose="020B0503020204020204" charset="-122"/>
              </a:rPr>
              <a:t>  </a:t>
            </a:r>
            <a:r>
              <a:rPr lang="zh-CN" altLang="en-US" sz="2400" b="1">
                <a:solidFill>
                  <a:schemeClr val="tx1"/>
                </a:solidFill>
                <a:latin typeface="黑体" panose="02010609060101010101" charset="-122"/>
                <a:ea typeface="黑体" panose="02010609060101010101" charset="-122"/>
                <a:sym typeface="微软雅黑" panose="020B0503020204020204" charset="-122"/>
              </a:rPr>
              <a:t>② 坚持人民立场和人民主体地位，虚心向人民学习，倾听人民呼声，汲取人民智慧，切实做到紧紧依靠人民、一切依靠人民。</a:t>
            </a:r>
          </a:p>
        </p:txBody>
      </p:sp>
      <p:sp>
        <p:nvSpPr>
          <p:cNvPr id="12" name="文本框 11"/>
          <p:cNvSpPr txBox="1"/>
          <p:nvPr>
            <p:custDataLst>
              <p:tags r:id="rId8"/>
            </p:custDataLst>
          </p:nvPr>
        </p:nvSpPr>
        <p:spPr>
          <a:xfrm>
            <a:off x="6654641" y="1100138"/>
            <a:ext cx="1500188" cy="460375"/>
          </a:xfrm>
          <a:prstGeom prst="rect">
            <a:avLst/>
          </a:prstGeom>
          <a:solidFill>
            <a:srgbClr val="3223F5"/>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fontAlgn="auto"/>
            <a:r>
              <a:rPr lang="zh-CN" altLang="en-US" sz="2400" b="1" strike="noStrike" noProof="1">
                <a:solidFill>
                  <a:srgbClr val="FFFF00"/>
                </a:solidFill>
                <a:latin typeface="华文中宋" panose="02010600040101010101" pitchFamily="2" charset="-122"/>
                <a:ea typeface="华文中宋" panose="02010600040101010101" pitchFamily="2" charset="-122"/>
              </a:rPr>
              <a:t>基本路线</a:t>
            </a:r>
          </a:p>
        </p:txBody>
      </p:sp>
      <p:sp>
        <p:nvSpPr>
          <p:cNvPr id="11" name="文本框 10"/>
          <p:cNvSpPr txBox="1"/>
          <p:nvPr>
            <p:custDataLst>
              <p:tags r:id="rId9"/>
            </p:custDataLst>
          </p:nvPr>
        </p:nvSpPr>
        <p:spPr>
          <a:xfrm>
            <a:off x="6654641" y="1606868"/>
            <a:ext cx="1500188" cy="2454910"/>
          </a:xfrm>
          <a:prstGeom prst="rect">
            <a:avLst/>
          </a:prstGeom>
          <a:solidFill>
            <a:srgbClr val="F2F2F2"/>
          </a:solidFill>
          <a:ln w="9525">
            <a:noFill/>
          </a:ln>
        </p:spPr>
        <p:txBody>
          <a:bodyPr wrap="square" anchor="b">
            <a:spAutoFit/>
          </a:bodyPr>
          <a:lstStyle/>
          <a:p>
            <a:pPr>
              <a:buFont typeface="Arial" panose="020B0604020202020204" pitchFamily="34" charset="0"/>
            </a:pPr>
            <a:r>
              <a:rPr lang="zh-CN" altLang="en-US" sz="2400" b="1">
                <a:solidFill>
                  <a:schemeClr val="tx1"/>
                </a:solidFill>
                <a:latin typeface="黑体" panose="02010609060101010101" charset="-122"/>
                <a:ea typeface="黑体" panose="02010609060101010101" charset="-122"/>
                <a:sym typeface="微软雅黑" panose="020B0503020204020204" charset="-122"/>
              </a:rPr>
              <a:t>③ 必须坚持党在社会主义初级阶段基本路线。</a:t>
            </a:r>
          </a:p>
          <a:p>
            <a:pPr>
              <a:lnSpc>
                <a:spcPct val="140000"/>
              </a:lnSpc>
              <a:buFont typeface="Arial" panose="020B0604020202020204" pitchFamily="34" charset="0"/>
            </a:pPr>
            <a:endParaRPr lang="zh-CN" altLang="en-US" sz="2400" b="1">
              <a:solidFill>
                <a:schemeClr val="tx1"/>
              </a:solidFill>
              <a:latin typeface="黑体" panose="02010609060101010101" charset="-122"/>
              <a:ea typeface="黑体" panose="02010609060101010101" charset="-122"/>
              <a:sym typeface="微软雅黑" panose="020B0503020204020204" charset="-122"/>
            </a:endParaRPr>
          </a:p>
        </p:txBody>
      </p:sp>
      <p:pic>
        <p:nvPicPr>
          <p:cNvPr id="5" name="图片 4"/>
          <p:cNvPicPr>
            <a:picLocks noChangeAspect="1"/>
          </p:cNvPicPr>
          <p:nvPr>
            <p:custDataLst>
              <p:tags r:id="rId10"/>
            </p:custDataLst>
          </p:nvPr>
        </p:nvPicPr>
        <p:blipFill>
          <a:blip r:embed="rId14" cstate="print"/>
          <a:stretch>
            <a:fillRect/>
          </a:stretch>
        </p:blipFill>
        <p:spPr>
          <a:xfrm>
            <a:off x="8432800" y="1100455"/>
            <a:ext cx="3296920" cy="3296920"/>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cond evt="onBegin" delay="0">
                          <p:tn val="8"/>
                        </p:cond>
                      </p:stCondLst>
                      <p:childTnLst>
                        <p:par>
                          <p:cTn id="10" fill="hold" nodeType="afterGroup">
                            <p:stCondLst>
                              <p:cond delay="0"/>
                            </p:stCondLst>
                            <p:childTnLst>
                              <p:par>
                                <p:cTn id="11" presetID="22" presetClass="entr" presetSubtype="1" fill="hold" grpId="2"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par>
                    <p:cTn id="14" fill="hold" nodeType="clickPar">
                      <p:stCondLst>
                        <p:cond delay="indefinite"/>
                        <p:cond evt="onBegin" delay="0">
                          <p:tn val="13"/>
                        </p:cond>
                      </p:stCondLst>
                      <p:childTnLst>
                        <p:par>
                          <p:cTn id="15" fill="hold" nodeType="after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nodeType="clickPar">
                      <p:stCondLst>
                        <p:cond delay="indefinite"/>
                        <p:cond evt="onBegin" delay="0">
                          <p:tn val="18"/>
                        </p:cond>
                      </p:stCondLst>
                      <p:childTnLst>
                        <p:par>
                          <p:cTn id="20" fill="hold" nodeType="afterGroup">
                            <p:stCondLst>
                              <p:cond delay="0"/>
                            </p:stCondLst>
                            <p:childTnLst>
                              <p:par>
                                <p:cTn id="21" presetID="22" presetClass="entr" presetSubtype="1" fill="hold" grpId="3"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par>
                    <p:cTn id="24" fill="hold" nodeType="clickPar">
                      <p:stCondLst>
                        <p:cond delay="indefinite"/>
                        <p:cond evt="onBegin" delay="0">
                          <p:tn val="23"/>
                        </p:cond>
                      </p:stCondLst>
                      <p:childTnLst>
                        <p:par>
                          <p:cTn id="25" fill="hold" nodeType="afterGroup">
                            <p:stCondLst>
                              <p:cond delay="0"/>
                            </p:stCondLst>
                            <p:childTnLst>
                              <p:par>
                                <p:cTn id="26" presetID="22" presetClass="entr" presetSubtype="1" fill="hold" grpId="5"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childTnLst>
                    </p:cTn>
                  </p:par>
                  <p:par>
                    <p:cTn id="29" fill="hold" nodeType="clickPar">
                      <p:stCondLst>
                        <p:cond delay="indefinite"/>
                        <p:cond evt="onBegin" delay="0">
                          <p:tn val="28"/>
                        </p:cond>
                      </p:stCondLst>
                      <p:childTnLst>
                        <p:par>
                          <p:cTn id="30" fill="hold" nodeType="afterGroup">
                            <p:stCondLst>
                              <p:cond delay="0"/>
                            </p:stCondLst>
                            <p:childTnLst>
                              <p:par>
                                <p:cTn id="31" presetID="22" presetClass="entr" presetSubtype="1" fill="hold" grpId="4"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childTnLst>
                          </p:cTn>
                        </p:par>
                      </p:childTnLst>
                    </p:cTn>
                  </p:par>
                  <p:par>
                    <p:cTn id="34" fill="hold" nodeType="clickPar">
                      <p:stCondLst>
                        <p:cond delay="indefinite"/>
                        <p:cond evt="onBegin" delay="0">
                          <p:tn val="33"/>
                        </p:cond>
                      </p:stCondLst>
                      <p:childTnLst>
                        <p:par>
                          <p:cTn id="35" fill="hold" nodeType="afterGroup">
                            <p:stCondLst>
                              <p:cond delay="0"/>
                            </p:stCondLst>
                            <p:childTnLst>
                              <p:par>
                                <p:cTn id="36" presetID="1" presetClass="entr" presetSubtype="0" fill="hold" grpId="8"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2" animBg="1"/>
      <p:bldP spid="3" grpId="0" animBg="1"/>
      <p:bldP spid="9" grpId="3" animBg="1"/>
      <p:bldP spid="10" grpId="5" animBg="1"/>
      <p:bldP spid="12" grpId="4" animBg="1"/>
      <p:bldP spid="11" grpId="8"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G:\ppt文档和图片\400318608.png400318608"/>
          <p:cNvPicPr>
            <a:picLocks noChangeAspect="1"/>
          </p:cNvPicPr>
          <p:nvPr>
            <p:custDataLst>
              <p:tags r:id="rId1"/>
            </p:custDataLst>
          </p:nvPr>
        </p:nvPicPr>
        <p:blipFill>
          <a:blip r:embed="rId7" cstate="print"/>
          <a:stretch>
            <a:fillRect/>
          </a:stretch>
        </p:blipFill>
        <p:spPr>
          <a:xfrm>
            <a:off x="-259715" y="2433955"/>
            <a:ext cx="7367270" cy="4935855"/>
          </a:xfrm>
          <a:prstGeom prst="rect">
            <a:avLst/>
          </a:prstGeom>
        </p:spPr>
      </p:pic>
      <p:sp>
        <p:nvSpPr>
          <p:cNvPr id="6" name="矩形 5"/>
          <p:cNvSpPr/>
          <p:nvPr>
            <p:custDataLst>
              <p:tags r:id="rId2"/>
            </p:custDataLst>
          </p:nvPr>
        </p:nvSpPr>
        <p:spPr>
          <a:xfrm rot="5400000">
            <a:off x="5795010" y="-5795010"/>
            <a:ext cx="603885" cy="12192635"/>
          </a:xfrm>
          <a:prstGeom prst="rect">
            <a:avLst/>
          </a:prstGeom>
          <a:blipFill dpi="0" rotWithShape="1">
            <a:blip r:embed="rId8"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3"/>
            </p:custDataLst>
          </p:nvPr>
        </p:nvSpPr>
        <p:spPr>
          <a:xfrm>
            <a:off x="2847975" y="81280"/>
            <a:ext cx="6497955" cy="521970"/>
          </a:xfrm>
          <a:prstGeom prst="rect">
            <a:avLst/>
          </a:prstGeom>
          <a:noFill/>
        </p:spPr>
        <p:txBody>
          <a:bodyPr wrap="square" rtlCol="0">
            <a:spAutoFit/>
          </a:bodyPr>
          <a:lstStyle/>
          <a:p>
            <a:pPr algn="dist"/>
            <a:r>
              <a:rPr lang="zh-CN" altLang="en-US" sz="2800" b="1">
                <a:solidFill>
                  <a:schemeClr val="bg1"/>
                </a:solidFill>
                <a:latin typeface="等线"/>
                <a:ea typeface="等线" panose="02010600030101010101" charset="-122"/>
              </a:rPr>
              <a:t>进入新时代，踏上新征程</a:t>
            </a:r>
          </a:p>
        </p:txBody>
      </p:sp>
      <p:sp>
        <p:nvSpPr>
          <p:cNvPr id="5" name="文本框 4"/>
          <p:cNvSpPr txBox="1"/>
          <p:nvPr>
            <p:custDataLst>
              <p:tags r:id="rId4"/>
            </p:custDataLst>
          </p:nvPr>
        </p:nvSpPr>
        <p:spPr>
          <a:xfrm>
            <a:off x="5423535" y="806450"/>
            <a:ext cx="6475730" cy="5688965"/>
          </a:xfrm>
          <a:prstGeom prst="rect">
            <a:avLst/>
          </a:prstGeom>
          <a:noFill/>
        </p:spPr>
        <p:txBody>
          <a:bodyPr wrap="square" rtlCol="0" anchor="t">
            <a:spAutoFit/>
          </a:bodyPr>
          <a:lstStyle/>
          <a:p>
            <a:pPr algn="l">
              <a:lnSpc>
                <a:spcPct val="130000"/>
              </a:lnSpc>
              <a:spcBef>
                <a:spcPct val="0"/>
              </a:spcBef>
              <a:defRPr/>
            </a:pPr>
            <a:r>
              <a:rPr lang="zh-CN" altLang="en-US" sz="2800" b="1">
                <a:solidFill>
                  <a:srgbClr val="FF0000"/>
                </a:solidFill>
                <a:latin typeface="等线"/>
                <a:ea typeface="等线" panose="02010600030101010101" charset="-122"/>
                <a:cs typeface="等线" panose="02010600030101010101" charset="-122"/>
                <a:sym typeface="宋体" panose="02010600030101010101" pitchFamily="2" charset="-122"/>
              </a:rPr>
              <a:t>建国百年的目标：</a:t>
            </a:r>
            <a:r>
              <a:rPr lang="zh-CN" altLang="en-US" sz="2800" b="1">
                <a:solidFill>
                  <a:schemeClr val="accent6">
                    <a:lumMod val="50000"/>
                  </a:schemeClr>
                </a:solidFill>
                <a:latin typeface="等线"/>
                <a:ea typeface="等线" panose="02010600030101010101" charset="-122"/>
                <a:cs typeface="等线" panose="02010600030101010101" charset="-122"/>
                <a:sym typeface="宋体" panose="02010600030101010101" pitchFamily="2" charset="-122"/>
              </a:rPr>
              <a:t>到21世纪中叶，我国物质文明、政治文明、精神文明、社会文明、生态文明将全面提升；全面实现国家治理体系和治理能力现代化；中国特色社会主义制度更加巩固、优越性充分展现，成为综合国力和国际影响力领先的国家；全体人民共同富裕基本实现；我国人民将享有更加幸福安康的生活，中华民族将以更加昂扬的姿态屹立于世界民族之林。</a:t>
            </a:r>
            <a:endParaRPr lang="zh-CN" altLang="en-US" sz="2800">
              <a:latin typeface="等线"/>
              <a:ea typeface="等线" panose="02010600030101010101" charset="-122"/>
              <a:cs typeface="等线" panose="02010600030101010101" charset="-122"/>
            </a:endParaRPr>
          </a:p>
        </p:txBody>
      </p:sp>
      <p:pic>
        <p:nvPicPr>
          <p:cNvPr id="14" name="图片 13"/>
          <p:cNvPicPr>
            <a:picLocks noChangeAspect="1"/>
          </p:cNvPicPr>
          <p:nvPr>
            <p:custDataLst>
              <p:tags r:id="rId5"/>
            </p:custDataLst>
          </p:nvPr>
        </p:nvPicPr>
        <p:blipFill>
          <a:blip r:embed="rId9" cstate="print"/>
          <a:stretch>
            <a:fillRect/>
          </a:stretch>
        </p:blipFill>
        <p:spPr>
          <a:xfrm>
            <a:off x="803275" y="1074420"/>
            <a:ext cx="4310380" cy="4327525"/>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wps稻壳儿佳誉设计原创链接：http://chn.docer.com/works?userid=219874625"/>
          <p:cNvSpPr/>
          <p:nvPr>
            <p:custDataLst>
              <p:tags r:id="rId2"/>
            </p:custDataLst>
          </p:nvPr>
        </p:nvSpPr>
        <p:spPr>
          <a:xfrm>
            <a:off x="0" y="1417320"/>
            <a:ext cx="4175760" cy="4413885"/>
          </a:xfrm>
          <a:prstGeom prst="rect">
            <a:avLst/>
          </a:prstGeom>
          <a:blipFill dpi="0" rotWithShape="1">
            <a:blip r:embed="rId8"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矩形 5"/>
          <p:cNvSpPr/>
          <p:nvPr>
            <p:custDataLst>
              <p:tags r:id="rId3"/>
            </p:custDataLst>
          </p:nvPr>
        </p:nvSpPr>
        <p:spPr>
          <a:xfrm rot="5400000">
            <a:off x="5795010" y="-5795010"/>
            <a:ext cx="603885" cy="12192635"/>
          </a:xfrm>
          <a:prstGeom prst="rect">
            <a:avLst/>
          </a:prstGeom>
          <a:blipFill dpi="0" rotWithShape="1">
            <a:blip r:embed="rId9"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3566795" y="81280"/>
            <a:ext cx="5057775" cy="521970"/>
          </a:xfrm>
          <a:prstGeom prst="rect">
            <a:avLst/>
          </a:prstGeom>
          <a:noFill/>
        </p:spPr>
        <p:txBody>
          <a:bodyPr wrap="square" rtlCol="0">
            <a:spAutoFit/>
          </a:bodyPr>
          <a:lstStyle/>
          <a:p>
            <a:pPr algn="dist"/>
            <a:r>
              <a:rPr lang="zh-CN" altLang="en-US" sz="2800" b="1">
                <a:solidFill>
                  <a:schemeClr val="bg1"/>
                </a:solidFill>
              </a:rPr>
              <a:t>课堂小结</a:t>
            </a:r>
          </a:p>
        </p:txBody>
      </p:sp>
      <p:pic>
        <p:nvPicPr>
          <p:cNvPr id="3" name="图片 3" descr="3-9.TIF"/>
          <p:cNvPicPr>
            <a:picLocks noChangeAspect="1"/>
          </p:cNvPicPr>
          <p:nvPr>
            <p:custDataLst>
              <p:tags r:id="rId5"/>
            </p:custDataLst>
          </p:nvPr>
        </p:nvPicPr>
        <p:blipFill>
          <a:blip r:embed="rId10" r:link="rId11" cstate="print"/>
          <a:stretch>
            <a:fillRect/>
          </a:stretch>
        </p:blipFill>
        <p:spPr>
          <a:xfrm>
            <a:off x="3010535" y="1854200"/>
            <a:ext cx="8228965" cy="2230755"/>
          </a:xfrm>
          <a:prstGeom prst="rect">
            <a:avLst/>
          </a:prstGeom>
          <a:noFill/>
          <a:ln w="9525">
            <a:noFill/>
          </a:ln>
        </p:spPr>
      </p:pic>
    </p:spTree>
    <p:custDataLst>
      <p:tags r:id="rId1"/>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377340483"/>
      </p:ext>
    </p:extLst>
  </p:cSld>
  <p:clrMapOvr>
    <a:masterClrMapping/>
  </p:clrMapOvr>
  <p:transition spd="slow" advClick="0" advTm="2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9"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0"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情境课堂</a:t>
            </a:r>
          </a:p>
        </p:txBody>
      </p:sp>
      <p:pic>
        <p:nvPicPr>
          <p:cNvPr id="3" name="图片 2"/>
          <p:cNvPicPr>
            <a:picLocks noChangeAspect="1"/>
          </p:cNvPicPr>
          <p:nvPr>
            <p:custDataLst>
              <p:tags r:id="rId5"/>
            </p:custDataLst>
          </p:nvPr>
        </p:nvPicPr>
        <p:blipFill>
          <a:blip r:embed="rId11" cstate="print"/>
          <a:stretch>
            <a:fillRect/>
          </a:stretch>
        </p:blipFill>
        <p:spPr>
          <a:xfrm>
            <a:off x="1057910" y="801370"/>
            <a:ext cx="10287000" cy="5791200"/>
          </a:xfrm>
          <a:prstGeom prst="rect">
            <a:avLst/>
          </a:prstGeom>
        </p:spPr>
      </p:pic>
    </p:spTree>
    <p:extLst>
      <p:ext uri="{BB962C8B-B14F-4D97-AF65-F5344CB8AC3E}">
        <p14:creationId xmlns:p14="http://schemas.microsoft.com/office/powerpoint/2010/main" val="403903214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rot="5400000">
            <a:off x="5795010" y="-5795010"/>
            <a:ext cx="603885" cy="12192635"/>
          </a:xfrm>
          <a:prstGeom prst="rect">
            <a:avLst/>
          </a:prstGeom>
          <a:blipFill dpi="0" rotWithShape="1">
            <a:blip r:embed="rId6"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2"/>
            </p:custDataLst>
          </p:nvPr>
        </p:nvSpPr>
        <p:spPr>
          <a:xfrm>
            <a:off x="3566795" y="81280"/>
            <a:ext cx="5057775" cy="521970"/>
          </a:xfrm>
          <a:prstGeom prst="rect">
            <a:avLst/>
          </a:prstGeom>
          <a:noFill/>
        </p:spPr>
        <p:txBody>
          <a:bodyPr wrap="square" rtlCol="0">
            <a:spAutoFit/>
          </a:bodyPr>
          <a:lstStyle/>
          <a:p>
            <a:pPr algn="dist"/>
            <a:r>
              <a:rPr lang="zh-CN" altLang="en-US" sz="2800" b="1">
                <a:solidFill>
                  <a:schemeClr val="bg1"/>
                </a:solidFill>
              </a:rPr>
              <a:t>达标检测</a:t>
            </a:r>
          </a:p>
        </p:txBody>
      </p:sp>
      <p:sp>
        <p:nvSpPr>
          <p:cNvPr id="100" name="文本框 99"/>
          <p:cNvSpPr txBox="1"/>
          <p:nvPr>
            <p:custDataLst>
              <p:tags r:id="rId3"/>
            </p:custDataLst>
          </p:nvPr>
        </p:nvSpPr>
        <p:spPr>
          <a:xfrm>
            <a:off x="363855" y="730250"/>
            <a:ext cx="11625580" cy="2553335"/>
          </a:xfrm>
          <a:prstGeom prst="rect">
            <a:avLst/>
          </a:prstGeom>
          <a:noFill/>
          <a:ln w="9525">
            <a:noFill/>
          </a:ln>
        </p:spPr>
        <p:txBody>
          <a:bodyPr wrap="square">
            <a:spAutoFit/>
          </a:bodyPr>
          <a:lstStyle/>
          <a:p>
            <a:pPr indent="0"/>
            <a:r>
              <a:rPr lang="en-US" altLang="zh-CN" sz="2000" b="1">
                <a:ea typeface="宋体" panose="02010600030101010101" pitchFamily="2" charset="-122"/>
              </a:rPr>
              <a:t>1.</a:t>
            </a:r>
            <a:r>
              <a:rPr lang="zh-CN" sz="2000" b="1">
                <a:ea typeface="宋体" panose="02010600030101010101" pitchFamily="2" charset="-122"/>
              </a:rPr>
              <a:t>2020年12月31日，习近平总书记出现全国政协新年茶话会中指出：永当“为民服务孺子牛”。“孺子牛”任劳任怨、苦干实干，甘当“勤务员”。新征程上，发扬“为民服务孺子牛”精神，就是要坚持以人民为中心的发展思想，把百姓利益装在心里，俯下身子为百姓办事。由此可见①中国共产党是中国工人阶级的先锋队，同时是中国人民和中华民族的先锋队②中国共产党始终坚持为人民服务宗旨，认真履行加强社会建设职能③中国共产党始终代表中国最广大人民的根本利益④中国共产党是国家权力机关的执行机关，是国家行政机关</a:t>
            </a:r>
            <a:r>
              <a:rPr lang="en-US" sz="2000" b="1">
                <a:latin typeface="Times New Roman" panose="02020603050405020304" charset="0"/>
                <a:ea typeface="宋体" panose="02010600030101010101" pitchFamily="2" charset="-122"/>
              </a:rPr>
              <a:t>A</a:t>
            </a:r>
            <a:r>
              <a:rPr lang="zh-CN" sz="2000" b="1">
                <a:ea typeface="宋体" panose="02010600030101010101" pitchFamily="2" charset="-122"/>
              </a:rPr>
              <a:t>．</a:t>
            </a:r>
            <a:r>
              <a:rPr lang="en-US" sz="2000" b="1">
                <a:latin typeface="宋体" panose="02010600030101010101" pitchFamily="2" charset="-122"/>
                <a:ea typeface="宋体" panose="02010600030101010101" pitchFamily="2" charset="-122"/>
              </a:rPr>
              <a:t>①③</a:t>
            </a:r>
            <a:r>
              <a:rPr lang="en-US" sz="2000" b="1">
                <a:latin typeface="Times New Roman" panose="02020603050405020304" charset="0"/>
                <a:ea typeface="宋体" panose="02010600030101010101" pitchFamily="2" charset="-122"/>
              </a:rPr>
              <a:t>	B</a:t>
            </a:r>
            <a:r>
              <a:rPr lang="zh-CN" sz="2000" b="1">
                <a:ea typeface="宋体" panose="02010600030101010101" pitchFamily="2" charset="-122"/>
              </a:rPr>
              <a:t>．</a:t>
            </a:r>
            <a:r>
              <a:rPr lang="en-US" sz="2000" b="1">
                <a:latin typeface="宋体" panose="02010600030101010101" pitchFamily="2" charset="-122"/>
                <a:ea typeface="宋体" panose="02010600030101010101" pitchFamily="2" charset="-122"/>
              </a:rPr>
              <a:t>①④</a:t>
            </a:r>
            <a:r>
              <a:rPr lang="en-US" sz="2000" b="1">
                <a:latin typeface="Times New Roman" panose="02020603050405020304" charset="0"/>
                <a:ea typeface="宋体" panose="02010600030101010101" pitchFamily="2" charset="-122"/>
              </a:rPr>
              <a:t>	C</a:t>
            </a:r>
            <a:r>
              <a:rPr lang="zh-CN" sz="2000" b="1">
                <a:ea typeface="宋体" panose="02010600030101010101" pitchFamily="2" charset="-122"/>
              </a:rPr>
              <a:t>．</a:t>
            </a:r>
            <a:r>
              <a:rPr lang="en-US" sz="2000" b="1">
                <a:latin typeface="宋体" panose="02010600030101010101" pitchFamily="2" charset="-122"/>
                <a:ea typeface="宋体" panose="02010600030101010101" pitchFamily="2" charset="-122"/>
              </a:rPr>
              <a:t>②③</a:t>
            </a:r>
            <a:r>
              <a:rPr lang="en-US" sz="2000" b="1">
                <a:latin typeface="Times New Roman" panose="02020603050405020304" charset="0"/>
                <a:ea typeface="宋体" panose="02010600030101010101" pitchFamily="2" charset="-122"/>
              </a:rPr>
              <a:t>	D</a:t>
            </a:r>
            <a:r>
              <a:rPr lang="zh-CN" sz="2000" b="1">
                <a:ea typeface="宋体" panose="02010600030101010101" pitchFamily="2" charset="-122"/>
              </a:rPr>
              <a:t>．</a:t>
            </a:r>
            <a:r>
              <a:rPr lang="en-US" sz="2000" b="1">
                <a:latin typeface="宋体" panose="02010600030101010101" pitchFamily="2" charset="-122"/>
                <a:ea typeface="宋体" panose="02010600030101010101" pitchFamily="2" charset="-122"/>
              </a:rPr>
              <a:t>②④
</a:t>
            </a:r>
            <a:endParaRPr lang="zh-CN" altLang="en-US" sz="2000"/>
          </a:p>
        </p:txBody>
      </p:sp>
      <p:sp>
        <p:nvSpPr>
          <p:cNvPr id="2" name="文本框 1"/>
          <p:cNvSpPr txBox="1"/>
          <p:nvPr>
            <p:custDataLst>
              <p:tags r:id="rId4"/>
            </p:custDataLst>
          </p:nvPr>
        </p:nvSpPr>
        <p:spPr>
          <a:xfrm>
            <a:off x="330835" y="3569970"/>
            <a:ext cx="11692255" cy="2861310"/>
          </a:xfrm>
          <a:prstGeom prst="rect">
            <a:avLst/>
          </a:prstGeom>
          <a:noFill/>
          <a:ln w="9525">
            <a:noFill/>
          </a:ln>
        </p:spPr>
        <p:txBody>
          <a:bodyPr wrap="square">
            <a:spAutoFit/>
          </a:bodyPr>
          <a:lstStyle/>
          <a:p>
            <a:pPr indent="0" fontAlgn="auto">
              <a:lnSpc>
                <a:spcPct val="150000"/>
              </a:lnSpc>
            </a:pPr>
            <a:r>
              <a:rPr lang="zh-CN" sz="2000" b="1">
                <a:ea typeface="宋体" panose="02010600030101010101" pitchFamily="2" charset="-122"/>
              </a:rPr>
              <a:t>【答案】</a:t>
            </a:r>
            <a:r>
              <a:rPr lang="en-US" sz="2000" b="1">
                <a:latin typeface="Times New Roman" panose="02020603050405020304" charset="0"/>
                <a:ea typeface="宋体" panose="02010600030101010101" pitchFamily="2" charset="-122"/>
              </a:rPr>
              <a:t>A</a:t>
            </a:r>
            <a:r>
              <a:rPr lang="zh-CN" sz="2000" b="1">
                <a:ea typeface="宋体" panose="02010600030101010101" pitchFamily="2" charset="-122"/>
              </a:rPr>
              <a:t>【</a:t>
            </a:r>
            <a:r>
              <a:rPr lang="zh-CN" sz="2000" b="1">
                <a:latin typeface="Times New Roman" panose="02020603050405020304" charset="0"/>
                <a:ea typeface="宋体" panose="02010600030101010101" pitchFamily="2" charset="-122"/>
              </a:rPr>
              <a:t>解析</a:t>
            </a:r>
            <a:r>
              <a:rPr lang="zh-CN" sz="2000" b="1">
                <a:ea typeface="宋体" panose="02010600030101010101" pitchFamily="2" charset="-122"/>
              </a:rPr>
              <a:t>】</a:t>
            </a:r>
            <a:r>
              <a:rPr lang="en-US" sz="2000" b="1">
                <a:latin typeface="Times New Roman" panose="02020603050405020304" charset="0"/>
                <a:ea typeface="宋体" panose="02010600030101010101" pitchFamily="2" charset="-122"/>
              </a:rPr>
              <a:t>①③</a:t>
            </a:r>
            <a:r>
              <a:rPr lang="zh-CN" sz="2000" b="1">
                <a:ea typeface="宋体" panose="02010600030101010101" pitchFamily="2" charset="-122"/>
              </a:rPr>
              <a:t>：发扬</a:t>
            </a:r>
            <a:r>
              <a:rPr lang="en-US" sz="2000" b="1">
                <a:latin typeface="Times New Roman" panose="02020603050405020304" charset="0"/>
                <a:ea typeface="宋体" panose="02010600030101010101" pitchFamily="2" charset="-122"/>
              </a:rPr>
              <a:t>“</a:t>
            </a:r>
            <a:r>
              <a:rPr lang="zh-CN" sz="2000" b="1">
                <a:ea typeface="宋体" panose="02010600030101010101" pitchFamily="2" charset="-122"/>
              </a:rPr>
              <a:t>为民服务孺子牛</a:t>
            </a:r>
            <a:r>
              <a:rPr lang="en-US" sz="2000" b="1">
                <a:latin typeface="Times New Roman" panose="02020603050405020304" charset="0"/>
                <a:ea typeface="宋体" panose="02010600030101010101" pitchFamily="2" charset="-122"/>
              </a:rPr>
              <a:t>”</a:t>
            </a:r>
            <a:r>
              <a:rPr lang="zh-CN" sz="2000" b="1">
                <a:ea typeface="宋体" panose="02010600030101010101" pitchFamily="2" charset="-122"/>
              </a:rPr>
              <a:t>精神，就是要坚持以人民为中心的发展思想，把百姓利益装在心里，说明中国共产党是中国工人阶级的先锋队，同时是中国人民和中华民族的先锋队，中国共产党始终代表中国最广大人民的根本利益，</a:t>
            </a:r>
            <a:r>
              <a:rPr lang="en-US" sz="2000" b="1">
                <a:latin typeface="Times New Roman" panose="02020603050405020304" charset="0"/>
                <a:ea typeface="宋体" panose="02010600030101010101" pitchFamily="2" charset="-122"/>
              </a:rPr>
              <a:t>①③</a:t>
            </a:r>
            <a:r>
              <a:rPr lang="zh-CN" sz="2000" b="1">
                <a:ea typeface="宋体" panose="02010600030101010101" pitchFamily="2" charset="-122"/>
              </a:rPr>
              <a:t>正确。</a:t>
            </a:r>
            <a:r>
              <a:rPr lang="en-US" sz="2000" b="1">
                <a:latin typeface="Times New Roman" panose="02020603050405020304" charset="0"/>
                <a:ea typeface="宋体" panose="02010600030101010101" pitchFamily="2" charset="-122"/>
              </a:rPr>
              <a:t>②</a:t>
            </a:r>
            <a:r>
              <a:rPr lang="zh-CN" sz="2000" b="1">
                <a:ea typeface="宋体" panose="02010600030101010101" pitchFamily="2" charset="-122"/>
              </a:rPr>
              <a:t>：社会建设职能是政府的职能，党不履行社会建设职能，</a:t>
            </a:r>
            <a:r>
              <a:rPr lang="en-US" sz="2000" b="1">
                <a:latin typeface="Times New Roman" panose="02020603050405020304" charset="0"/>
                <a:ea typeface="宋体" panose="02010600030101010101" pitchFamily="2" charset="-122"/>
              </a:rPr>
              <a:t>②</a:t>
            </a:r>
            <a:r>
              <a:rPr lang="zh-CN" sz="2000" b="1">
                <a:ea typeface="宋体" panose="02010600030101010101" pitchFamily="2" charset="-122"/>
              </a:rPr>
              <a:t>说法错误，排除。</a:t>
            </a:r>
            <a:r>
              <a:rPr lang="en-US" sz="2000" b="1">
                <a:latin typeface="Times New Roman" panose="02020603050405020304" charset="0"/>
                <a:ea typeface="宋体" panose="02010600030101010101" pitchFamily="2" charset="-122"/>
              </a:rPr>
              <a:t>④</a:t>
            </a:r>
            <a:r>
              <a:rPr lang="zh-CN" sz="2000" b="1">
                <a:ea typeface="宋体" panose="02010600030101010101" pitchFamily="2" charset="-122"/>
              </a:rPr>
              <a:t>：政府是国家权力机关的执行机关，是国家行政机关，</a:t>
            </a:r>
            <a:r>
              <a:rPr lang="en-US" sz="2000" b="1">
                <a:latin typeface="Times New Roman" panose="02020603050405020304" charset="0"/>
                <a:ea typeface="宋体" panose="02010600030101010101" pitchFamily="2" charset="-122"/>
              </a:rPr>
              <a:t>④</a:t>
            </a:r>
            <a:r>
              <a:rPr lang="zh-CN" sz="2000" b="1">
                <a:ea typeface="宋体" panose="02010600030101010101" pitchFamily="2" charset="-122"/>
              </a:rPr>
              <a:t>说法错误，排除。故本题正确答案为</a:t>
            </a:r>
            <a:r>
              <a:rPr lang="en-US" sz="2000" b="1">
                <a:latin typeface="Times New Roman" panose="02020603050405020304" charset="0"/>
                <a:ea typeface="宋体" panose="02010600030101010101" pitchFamily="2" charset="-122"/>
              </a:rPr>
              <a:t>A</a:t>
            </a:r>
            <a:r>
              <a:rPr lang="zh-CN" sz="2000" b="1">
                <a:ea typeface="宋体" panose="02010600030101010101" pitchFamily="2" charset="-122"/>
              </a:rPr>
              <a:t>。
</a:t>
            </a:r>
            <a:endParaRPr lang="zh-CN" altLang="en-US" sz="2000" b="1"/>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rot="5400000">
            <a:off x="5795010" y="-5795010"/>
            <a:ext cx="603885" cy="12192635"/>
          </a:xfrm>
          <a:prstGeom prst="rect">
            <a:avLst/>
          </a:prstGeom>
          <a:blipFill dpi="0" rotWithShape="1">
            <a:blip r:embed="rId6"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2"/>
            </p:custDataLst>
          </p:nvPr>
        </p:nvSpPr>
        <p:spPr>
          <a:xfrm>
            <a:off x="3566795" y="81280"/>
            <a:ext cx="5057775" cy="521970"/>
          </a:xfrm>
          <a:prstGeom prst="rect">
            <a:avLst/>
          </a:prstGeom>
          <a:noFill/>
        </p:spPr>
        <p:txBody>
          <a:bodyPr wrap="square" rtlCol="0">
            <a:spAutoFit/>
          </a:bodyPr>
          <a:lstStyle/>
          <a:p>
            <a:pPr algn="dist"/>
            <a:r>
              <a:rPr lang="zh-CN" altLang="en-US" sz="2800" b="1">
                <a:solidFill>
                  <a:schemeClr val="bg1"/>
                </a:solidFill>
              </a:rPr>
              <a:t>达标检测</a:t>
            </a:r>
          </a:p>
        </p:txBody>
      </p:sp>
      <p:sp>
        <p:nvSpPr>
          <p:cNvPr id="100" name="文本框 99"/>
          <p:cNvSpPr txBox="1"/>
          <p:nvPr>
            <p:custDataLst>
              <p:tags r:id="rId3"/>
            </p:custDataLst>
          </p:nvPr>
        </p:nvSpPr>
        <p:spPr>
          <a:xfrm>
            <a:off x="363855" y="730250"/>
            <a:ext cx="11625580" cy="2861310"/>
          </a:xfrm>
          <a:prstGeom prst="rect">
            <a:avLst/>
          </a:prstGeom>
          <a:noFill/>
          <a:ln w="9525">
            <a:noFill/>
          </a:ln>
        </p:spPr>
        <p:txBody>
          <a:bodyPr wrap="square">
            <a:spAutoFit/>
          </a:bodyPr>
          <a:lstStyle/>
          <a:p>
            <a:pPr indent="0" fontAlgn="auto">
              <a:lnSpc>
                <a:spcPct val="150000"/>
              </a:lnSpc>
            </a:pPr>
            <a:r>
              <a:rPr lang="en-US" sz="2000" b="1">
                <a:ea typeface="宋体" panose="02010600030101010101" pitchFamily="2" charset="-122"/>
              </a:rPr>
              <a:t>2</a:t>
            </a:r>
            <a:r>
              <a:rPr sz="2000" b="1">
                <a:ea typeface="宋体" panose="02010600030101010101" pitchFamily="2" charset="-122"/>
              </a:rPr>
              <a:t>．为克服疫情带来的不利影响，党中央提出扎实做好“六稳”工作、全面落实“六保”任务，民生稳，人心就稳、社会就稳。这表明中国共产党</a:t>
            </a:r>
          </a:p>
          <a:p>
            <a:pPr indent="0" fontAlgn="auto">
              <a:lnSpc>
                <a:spcPct val="150000"/>
              </a:lnSpc>
            </a:pPr>
            <a:r>
              <a:rPr sz="2000" b="1">
                <a:ea typeface="宋体" panose="02010600030101010101" pitchFamily="2" charset="-122"/>
              </a:rPr>
              <a:t>A．履行经济建设职能，推动社会高质量发展</a:t>
            </a:r>
          </a:p>
          <a:p>
            <a:pPr indent="0" fontAlgn="auto">
              <a:lnSpc>
                <a:spcPct val="150000"/>
              </a:lnSpc>
            </a:pPr>
            <a:r>
              <a:rPr sz="2000" b="1">
                <a:ea typeface="宋体" panose="02010600030101010101" pitchFamily="2" charset="-122"/>
              </a:rPr>
              <a:t>B．坚持人民主体地位，立党为公、执政为民</a:t>
            </a:r>
          </a:p>
          <a:p>
            <a:pPr indent="0" fontAlgn="auto">
              <a:lnSpc>
                <a:spcPct val="150000"/>
              </a:lnSpc>
            </a:pPr>
            <a:r>
              <a:rPr sz="2000" b="1">
                <a:ea typeface="宋体" panose="02010600030101010101" pitchFamily="2" charset="-122"/>
              </a:rPr>
              <a:t>C．坚持以人民为中心，践行对人民负责原则</a:t>
            </a:r>
          </a:p>
          <a:p>
            <a:pPr indent="0" fontAlgn="auto">
              <a:lnSpc>
                <a:spcPct val="150000"/>
              </a:lnSpc>
            </a:pPr>
            <a:r>
              <a:rPr sz="2000" b="1">
                <a:ea typeface="宋体" panose="02010600030101010101" pitchFamily="2" charset="-122"/>
              </a:rPr>
              <a:t>D．坚守践行初心和使命，加强党风廉政建设</a:t>
            </a:r>
          </a:p>
        </p:txBody>
      </p:sp>
      <p:sp>
        <p:nvSpPr>
          <p:cNvPr id="2" name="文本框 1"/>
          <p:cNvSpPr txBox="1"/>
          <p:nvPr>
            <p:custDataLst>
              <p:tags r:id="rId4"/>
            </p:custDataLst>
          </p:nvPr>
        </p:nvSpPr>
        <p:spPr>
          <a:xfrm>
            <a:off x="330835" y="3569970"/>
            <a:ext cx="11692255" cy="2861310"/>
          </a:xfrm>
          <a:prstGeom prst="rect">
            <a:avLst/>
          </a:prstGeom>
          <a:noFill/>
          <a:ln w="9525">
            <a:noFill/>
          </a:ln>
        </p:spPr>
        <p:txBody>
          <a:bodyPr wrap="square">
            <a:spAutoFit/>
          </a:bodyPr>
          <a:lstStyle/>
          <a:p>
            <a:pPr indent="0" fontAlgn="auto">
              <a:lnSpc>
                <a:spcPct val="150000"/>
              </a:lnSpc>
            </a:pPr>
            <a:r>
              <a:rPr sz="2000" b="1">
                <a:ea typeface="宋体" panose="02010600030101010101" pitchFamily="2" charset="-122"/>
              </a:rPr>
              <a:t>【答案】B</a:t>
            </a:r>
          </a:p>
          <a:p>
            <a:pPr indent="0" fontAlgn="auto">
              <a:lnSpc>
                <a:spcPct val="150000"/>
              </a:lnSpc>
            </a:pPr>
            <a:r>
              <a:rPr sz="2000" b="1">
                <a:ea typeface="宋体" panose="02010600030101010101" pitchFamily="2" charset="-122"/>
              </a:rPr>
              <a:t>【解析】A：政府履行经济职能，中国共产党是执政党，并不履行经济建设职能，A错误。B：为克服疫情带来的不利影响，党中央提出扎实做好“六稳”工作、全面落实“六保”任务，民生稳，人心就稳、社会就稳。这表明中国共产党坚持人民主体地位，立党为公、执政为民，B正确。C：政府践行对人民负责原则，不是中国共产党，C错误。D：材料旨在说明中国共产党立党为公、执政为民，未涉及坚守践行初心和使命，加强党风廉政建设，D错误。故本题选B。</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rot="5400000">
            <a:off x="5795010" y="-5795010"/>
            <a:ext cx="603885" cy="12192635"/>
          </a:xfrm>
          <a:prstGeom prst="rect">
            <a:avLst/>
          </a:prstGeom>
          <a:blipFill dpi="0" rotWithShape="1">
            <a:blip r:embed="rId6"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2"/>
            </p:custDataLst>
          </p:nvPr>
        </p:nvSpPr>
        <p:spPr>
          <a:xfrm>
            <a:off x="3566795" y="81280"/>
            <a:ext cx="5057775" cy="521970"/>
          </a:xfrm>
          <a:prstGeom prst="rect">
            <a:avLst/>
          </a:prstGeom>
          <a:noFill/>
        </p:spPr>
        <p:txBody>
          <a:bodyPr wrap="square" rtlCol="0">
            <a:spAutoFit/>
          </a:bodyPr>
          <a:lstStyle/>
          <a:p>
            <a:pPr algn="dist"/>
            <a:r>
              <a:rPr lang="zh-CN" altLang="en-US" sz="2800" b="1">
                <a:solidFill>
                  <a:schemeClr val="bg1"/>
                </a:solidFill>
              </a:rPr>
              <a:t>达标检测</a:t>
            </a:r>
          </a:p>
        </p:txBody>
      </p:sp>
      <p:sp>
        <p:nvSpPr>
          <p:cNvPr id="100" name="文本框 99"/>
          <p:cNvSpPr txBox="1"/>
          <p:nvPr>
            <p:custDataLst>
              <p:tags r:id="rId3"/>
            </p:custDataLst>
          </p:nvPr>
        </p:nvSpPr>
        <p:spPr>
          <a:xfrm>
            <a:off x="330835" y="603250"/>
            <a:ext cx="11625580" cy="3784600"/>
          </a:xfrm>
          <a:prstGeom prst="rect">
            <a:avLst/>
          </a:prstGeom>
          <a:noFill/>
          <a:ln w="9525">
            <a:noFill/>
          </a:ln>
        </p:spPr>
        <p:txBody>
          <a:bodyPr wrap="square">
            <a:spAutoFit/>
          </a:bodyPr>
          <a:lstStyle/>
          <a:p>
            <a:pPr indent="0" fontAlgn="auto">
              <a:lnSpc>
                <a:spcPct val="150000"/>
              </a:lnSpc>
            </a:pPr>
            <a:r>
              <a:rPr lang="en-US" sz="2000" b="1">
                <a:ea typeface="宋体" panose="02010600030101010101" pitchFamily="2" charset="-122"/>
              </a:rPr>
              <a:t>3.</a:t>
            </a:r>
            <a:r>
              <a:rPr sz="2000" b="1">
                <a:ea typeface="宋体" panose="02010600030101010101" pitchFamily="2" charset="-122"/>
              </a:rPr>
              <a:t>面对突如其来的疫情，身为共产党员的钟南山院士敢医敢言，逆行出征，提出的防控策略和防治措施挽救了无数生命，在非典型肺炎和新冠肺炎疫情防控中作出了巨大贡献。2020年9月8日，在全国抗击新冠肺炎疫情表彰大会上，钟南山被授予“共和国勋章”荣誉称号。他的先进事迹</a:t>
            </a:r>
          </a:p>
          <a:p>
            <a:pPr indent="0" fontAlgn="auto">
              <a:lnSpc>
                <a:spcPct val="150000"/>
              </a:lnSpc>
            </a:pPr>
            <a:r>
              <a:rPr sz="2000" b="1">
                <a:ea typeface="宋体" panose="02010600030101010101" pitchFamily="2" charset="-122"/>
              </a:rPr>
              <a:t>①是新时期中国共产党先进性的生动体现</a:t>
            </a:r>
          </a:p>
          <a:p>
            <a:pPr indent="0" fontAlgn="auto">
              <a:lnSpc>
                <a:spcPct val="150000"/>
              </a:lnSpc>
            </a:pPr>
            <a:r>
              <a:rPr sz="2000" b="1">
                <a:ea typeface="宋体" panose="02010600030101010101" pitchFamily="2" charset="-122"/>
              </a:rPr>
              <a:t>②表明中国共产党员的社会号召力不断增强</a:t>
            </a:r>
          </a:p>
          <a:p>
            <a:pPr indent="0" fontAlgn="auto">
              <a:lnSpc>
                <a:spcPct val="150000"/>
              </a:lnSpc>
            </a:pPr>
            <a:r>
              <a:rPr sz="2000" b="1">
                <a:ea typeface="宋体" panose="02010600030101010101" pitchFamily="2" charset="-122"/>
              </a:rPr>
              <a:t>③启示共产党员要把国家利益和自身特殊利益结合起来</a:t>
            </a:r>
          </a:p>
          <a:p>
            <a:pPr indent="0" fontAlgn="auto">
              <a:lnSpc>
                <a:spcPct val="150000"/>
              </a:lnSpc>
            </a:pPr>
            <a:r>
              <a:rPr sz="2000" b="1">
                <a:ea typeface="宋体" panose="02010600030101010101" pitchFamily="2" charset="-122"/>
              </a:rPr>
              <a:t>④充分体现了中国共产党人勇于担当的精神风范</a:t>
            </a:r>
          </a:p>
          <a:p>
            <a:pPr indent="0" fontAlgn="auto">
              <a:lnSpc>
                <a:spcPct val="150000"/>
              </a:lnSpc>
            </a:pPr>
            <a:r>
              <a:rPr sz="2000" b="1">
                <a:ea typeface="宋体" panose="02010600030101010101" pitchFamily="2" charset="-122"/>
              </a:rPr>
              <a:t>A．①②	B．①④	C．②③	D．③④</a:t>
            </a:r>
          </a:p>
        </p:txBody>
      </p:sp>
      <p:sp>
        <p:nvSpPr>
          <p:cNvPr id="2" name="文本框 1"/>
          <p:cNvSpPr txBox="1"/>
          <p:nvPr>
            <p:custDataLst>
              <p:tags r:id="rId4"/>
            </p:custDataLst>
          </p:nvPr>
        </p:nvSpPr>
        <p:spPr>
          <a:xfrm>
            <a:off x="264160" y="4387850"/>
            <a:ext cx="11692255" cy="2168525"/>
          </a:xfrm>
          <a:prstGeom prst="rect">
            <a:avLst/>
          </a:prstGeom>
          <a:noFill/>
          <a:ln w="9525">
            <a:noFill/>
          </a:ln>
        </p:spPr>
        <p:txBody>
          <a:bodyPr wrap="square">
            <a:spAutoFit/>
          </a:bodyPr>
          <a:lstStyle/>
          <a:p>
            <a:pPr indent="0" fontAlgn="auto">
              <a:lnSpc>
                <a:spcPct val="150000"/>
              </a:lnSpc>
            </a:pPr>
            <a:r>
              <a:rPr b="1">
                <a:ea typeface="宋体" panose="02010600030101010101" pitchFamily="2" charset="-122"/>
              </a:rPr>
              <a:t>【答案】B</a:t>
            </a:r>
          </a:p>
          <a:p>
            <a:pPr indent="0" fontAlgn="auto">
              <a:lnSpc>
                <a:spcPct val="150000"/>
              </a:lnSpc>
            </a:pPr>
            <a:r>
              <a:rPr b="1">
                <a:ea typeface="宋体" panose="02010600030101010101" pitchFamily="2" charset="-122"/>
              </a:rPr>
              <a:t>【解析】①④：面对突如其来的疫情，身为共产党员的钟南山院士敢医敢言，逆行出征，提出的防控策略和防治措施挽救了无数生命，在非典型肺炎和新冠肺炎疫情防控中作出了巨大贡献，这充分体现了中国共产党人勇于担当的精神风范，是新时期中国共产党先进性的生动体现，故①④入选。②：题干并未涉及中国共产党员的社会号召力不断增强，故②不选。③：共产党员没有任何特殊利益，故③错误。故本题选B。</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rot="5400000">
            <a:off x="5795010" y="-5795010"/>
            <a:ext cx="603885" cy="12192635"/>
          </a:xfrm>
          <a:prstGeom prst="rect">
            <a:avLst/>
          </a:prstGeom>
          <a:blipFill dpi="0" rotWithShape="1">
            <a:blip r:embed="rId6"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2"/>
            </p:custDataLst>
          </p:nvPr>
        </p:nvSpPr>
        <p:spPr>
          <a:xfrm>
            <a:off x="3566795" y="81280"/>
            <a:ext cx="5057775" cy="521970"/>
          </a:xfrm>
          <a:prstGeom prst="rect">
            <a:avLst/>
          </a:prstGeom>
          <a:noFill/>
        </p:spPr>
        <p:txBody>
          <a:bodyPr wrap="square" rtlCol="0">
            <a:spAutoFit/>
          </a:bodyPr>
          <a:lstStyle/>
          <a:p>
            <a:pPr algn="dist"/>
            <a:r>
              <a:rPr lang="zh-CN" altLang="en-US" sz="2800" b="1">
                <a:solidFill>
                  <a:schemeClr val="bg1"/>
                </a:solidFill>
              </a:rPr>
              <a:t>达标检测</a:t>
            </a:r>
          </a:p>
        </p:txBody>
      </p:sp>
      <p:sp>
        <p:nvSpPr>
          <p:cNvPr id="100" name="文本框 99"/>
          <p:cNvSpPr txBox="1"/>
          <p:nvPr>
            <p:custDataLst>
              <p:tags r:id="rId3"/>
            </p:custDataLst>
          </p:nvPr>
        </p:nvSpPr>
        <p:spPr>
          <a:xfrm>
            <a:off x="330835" y="603250"/>
            <a:ext cx="11625580" cy="3322955"/>
          </a:xfrm>
          <a:prstGeom prst="rect">
            <a:avLst/>
          </a:prstGeom>
          <a:noFill/>
          <a:ln w="9525">
            <a:noFill/>
          </a:ln>
        </p:spPr>
        <p:txBody>
          <a:bodyPr wrap="square">
            <a:spAutoFit/>
          </a:bodyPr>
          <a:lstStyle/>
          <a:p>
            <a:pPr indent="0" fontAlgn="auto">
              <a:lnSpc>
                <a:spcPct val="150000"/>
              </a:lnSpc>
            </a:pPr>
            <a:r>
              <a:rPr lang="en-US" sz="2000" b="1">
                <a:ea typeface="宋体" panose="02010600030101010101" pitchFamily="2" charset="-122"/>
              </a:rPr>
              <a:t>4.</a:t>
            </a:r>
            <a:r>
              <a:rPr sz="2000" b="1">
                <a:ea typeface="宋体" panose="02010600030101010101" pitchFamily="2" charset="-122"/>
              </a:rPr>
              <a:t>2021年是中国共产党成立100周年。中国共产党自诞生之时就来自人民，为人民而生，因人民而兴，始终与人民心心相印，与人民同甘共苦、与人民团结奋斗。由此可见</a:t>
            </a:r>
          </a:p>
          <a:p>
            <a:pPr indent="0" fontAlgn="auto">
              <a:lnSpc>
                <a:spcPct val="150000"/>
              </a:lnSpc>
            </a:pPr>
            <a:r>
              <a:rPr sz="2000" b="1">
                <a:ea typeface="宋体" panose="02010600030101010101" pitchFamily="2" charset="-122"/>
              </a:rPr>
              <a:t>①中国共产党执政是人民的选择，人民是党执政的底气</a:t>
            </a:r>
          </a:p>
          <a:p>
            <a:pPr indent="0" fontAlgn="auto">
              <a:lnSpc>
                <a:spcPct val="150000"/>
              </a:lnSpc>
            </a:pPr>
            <a:r>
              <a:rPr sz="2000" b="1">
                <a:ea typeface="宋体" panose="02010600030101010101" pitchFamily="2" charset="-122"/>
              </a:rPr>
              <a:t>②中国共产党是工人阶级的先锋队，是马克思主义政党</a:t>
            </a:r>
          </a:p>
          <a:p>
            <a:pPr indent="0" fontAlgn="auto">
              <a:lnSpc>
                <a:spcPct val="150000"/>
              </a:lnSpc>
            </a:pPr>
            <a:r>
              <a:rPr sz="2000" b="1">
                <a:ea typeface="宋体" panose="02010600030101010101" pitchFamily="2" charset="-122"/>
              </a:rPr>
              <a:t>③中国共产党坚持“不忘初心，牢记使命”，永葆党的人民性</a:t>
            </a:r>
          </a:p>
          <a:p>
            <a:pPr indent="0" fontAlgn="auto">
              <a:lnSpc>
                <a:spcPct val="150000"/>
              </a:lnSpc>
            </a:pPr>
            <a:r>
              <a:rPr sz="2000" b="1">
                <a:ea typeface="宋体" panose="02010600030101010101" pitchFamily="2" charset="-122"/>
              </a:rPr>
              <a:t>④中国共产党是中国特色社会主义事业的领导核心和政治保障</a:t>
            </a:r>
          </a:p>
          <a:p>
            <a:pPr indent="0" fontAlgn="auto">
              <a:lnSpc>
                <a:spcPct val="150000"/>
              </a:lnSpc>
            </a:pPr>
            <a:r>
              <a:rPr sz="2000" b="1">
                <a:ea typeface="宋体" panose="02010600030101010101" pitchFamily="2" charset="-122"/>
              </a:rPr>
              <a:t>A．①③	  B．①④	C．②③	D．②④</a:t>
            </a:r>
          </a:p>
        </p:txBody>
      </p:sp>
      <p:sp>
        <p:nvSpPr>
          <p:cNvPr id="2" name="文本框 1"/>
          <p:cNvSpPr txBox="1"/>
          <p:nvPr>
            <p:custDataLst>
              <p:tags r:id="rId4"/>
            </p:custDataLst>
          </p:nvPr>
        </p:nvSpPr>
        <p:spPr>
          <a:xfrm>
            <a:off x="297815" y="4272915"/>
            <a:ext cx="11692255" cy="2399665"/>
          </a:xfrm>
          <a:prstGeom prst="rect">
            <a:avLst/>
          </a:prstGeom>
          <a:noFill/>
          <a:ln w="9525">
            <a:noFill/>
          </a:ln>
        </p:spPr>
        <p:txBody>
          <a:bodyPr wrap="square">
            <a:spAutoFit/>
          </a:bodyPr>
          <a:lstStyle/>
          <a:p>
            <a:pPr indent="0" fontAlgn="auto">
              <a:lnSpc>
                <a:spcPct val="150000"/>
              </a:lnSpc>
            </a:pPr>
            <a:r>
              <a:rPr sz="2000" b="1">
                <a:ea typeface="宋体" panose="02010600030101010101" pitchFamily="2" charset="-122"/>
              </a:rPr>
              <a:t>【答案】A</a:t>
            </a:r>
          </a:p>
          <a:p>
            <a:pPr indent="0" fontAlgn="auto">
              <a:lnSpc>
                <a:spcPct val="150000"/>
              </a:lnSpc>
            </a:pPr>
            <a:r>
              <a:rPr sz="2000" b="1">
                <a:ea typeface="宋体" panose="02010600030101010101" pitchFamily="2" charset="-122"/>
              </a:rPr>
              <a:t>【解析】①③：材料强调的是党与人民的关系，党为人民而生，因人民而兴，反映了中国共产党执政是人民的选择，人民是党执政的底气，也说明党“不忘初心，牢记使命”，永葆党的人民性，①③符合题意。②：材料强调中国共产党是中国人民的先锋队，没有涉及工人阶级，②与题意无关。④：该说正确，但与题意无关，故④不选。故本题选A。</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rot="5400000">
            <a:off x="5795010" y="-5795010"/>
            <a:ext cx="603885" cy="12192635"/>
          </a:xfrm>
          <a:prstGeom prst="rect">
            <a:avLst/>
          </a:prstGeom>
          <a:blipFill dpi="0" rotWithShape="1">
            <a:blip r:embed="rId6"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2"/>
            </p:custDataLst>
          </p:nvPr>
        </p:nvSpPr>
        <p:spPr>
          <a:xfrm>
            <a:off x="3566795" y="81280"/>
            <a:ext cx="5057775" cy="521970"/>
          </a:xfrm>
          <a:prstGeom prst="rect">
            <a:avLst/>
          </a:prstGeom>
          <a:noFill/>
        </p:spPr>
        <p:txBody>
          <a:bodyPr wrap="square" rtlCol="0">
            <a:spAutoFit/>
          </a:bodyPr>
          <a:lstStyle/>
          <a:p>
            <a:pPr algn="dist"/>
            <a:r>
              <a:rPr lang="zh-CN" altLang="en-US" sz="2800" b="1">
                <a:solidFill>
                  <a:schemeClr val="bg1"/>
                </a:solidFill>
              </a:rPr>
              <a:t>达标检测</a:t>
            </a:r>
          </a:p>
        </p:txBody>
      </p:sp>
      <p:sp>
        <p:nvSpPr>
          <p:cNvPr id="100" name="文本框 99"/>
          <p:cNvSpPr txBox="1"/>
          <p:nvPr>
            <p:custDataLst>
              <p:tags r:id="rId3"/>
            </p:custDataLst>
          </p:nvPr>
        </p:nvSpPr>
        <p:spPr>
          <a:xfrm>
            <a:off x="330835" y="603250"/>
            <a:ext cx="11625580" cy="3322955"/>
          </a:xfrm>
          <a:prstGeom prst="rect">
            <a:avLst/>
          </a:prstGeom>
          <a:noFill/>
          <a:ln w="9525">
            <a:noFill/>
          </a:ln>
        </p:spPr>
        <p:txBody>
          <a:bodyPr wrap="square">
            <a:spAutoFit/>
          </a:bodyPr>
          <a:lstStyle/>
          <a:p>
            <a:pPr indent="0" fontAlgn="auto">
              <a:lnSpc>
                <a:spcPct val="150000"/>
              </a:lnSpc>
            </a:pPr>
            <a:r>
              <a:rPr lang="en-US" sz="2000" b="1">
                <a:ea typeface="宋体" panose="02010600030101010101" pitchFamily="2" charset="-122"/>
              </a:rPr>
              <a:t>5.</a:t>
            </a:r>
            <a:r>
              <a:rPr sz="2000" b="1">
                <a:ea typeface="宋体" panose="02010600030101010101" pitchFamily="2" charset="-122"/>
              </a:rPr>
              <a:t>从强调人民至上，到要求加强困难群众基本生活保障，再到部署织密公共卫生防护网。今年全国两会上，习近平总书记系列重要讲话贯穿着以人民为中心的发展思想，彰显深厚的人民情怀。这反映出</a:t>
            </a:r>
          </a:p>
          <a:p>
            <a:pPr indent="0" fontAlgn="auto">
              <a:lnSpc>
                <a:spcPct val="150000"/>
              </a:lnSpc>
            </a:pPr>
            <a:r>
              <a:rPr sz="2000" b="1">
                <a:ea typeface="宋体" panose="02010600030101010101" pitchFamily="2" charset="-122"/>
              </a:rPr>
              <a:t>①党把人民对美好生活的向往作为奋斗目标</a:t>
            </a:r>
          </a:p>
          <a:p>
            <a:pPr indent="0" fontAlgn="auto">
              <a:lnSpc>
                <a:spcPct val="150000"/>
              </a:lnSpc>
            </a:pPr>
            <a:r>
              <a:rPr sz="2000" b="1">
                <a:ea typeface="宋体" panose="02010600030101010101" pitchFamily="2" charset="-122"/>
              </a:rPr>
              <a:t>②公民是决定党和国家前途命运的根本力量</a:t>
            </a:r>
          </a:p>
          <a:p>
            <a:pPr indent="0" fontAlgn="auto">
              <a:lnSpc>
                <a:spcPct val="150000"/>
              </a:lnSpc>
            </a:pPr>
            <a:r>
              <a:rPr sz="2000" b="1">
                <a:ea typeface="宋体" panose="02010600030101010101" pitchFamily="2" charset="-122"/>
              </a:rPr>
              <a:t>③党和人民的具体利益是一致的，党群关系密切</a:t>
            </a:r>
          </a:p>
          <a:p>
            <a:pPr indent="0" fontAlgn="auto">
              <a:lnSpc>
                <a:spcPct val="150000"/>
              </a:lnSpc>
            </a:pPr>
            <a:r>
              <a:rPr sz="2000" b="1">
                <a:ea typeface="宋体" panose="02010600030101010101" pitchFamily="2" charset="-122"/>
              </a:rPr>
              <a:t>④党总揽全局协调各方，依靠人民创造历史伟业</a:t>
            </a:r>
          </a:p>
          <a:p>
            <a:pPr indent="0" fontAlgn="auto">
              <a:lnSpc>
                <a:spcPct val="150000"/>
              </a:lnSpc>
            </a:pPr>
            <a:r>
              <a:rPr sz="2000" b="1">
                <a:ea typeface="宋体" panose="02010600030101010101" pitchFamily="2" charset="-122"/>
              </a:rPr>
              <a:t>A．①②  	B．①④	C．②③	D．③④</a:t>
            </a:r>
          </a:p>
        </p:txBody>
      </p:sp>
      <p:sp>
        <p:nvSpPr>
          <p:cNvPr id="2" name="文本框 1"/>
          <p:cNvSpPr txBox="1"/>
          <p:nvPr>
            <p:custDataLst>
              <p:tags r:id="rId4"/>
            </p:custDataLst>
          </p:nvPr>
        </p:nvSpPr>
        <p:spPr>
          <a:xfrm>
            <a:off x="297815" y="4272915"/>
            <a:ext cx="11692255" cy="2399665"/>
          </a:xfrm>
          <a:prstGeom prst="rect">
            <a:avLst/>
          </a:prstGeom>
          <a:noFill/>
          <a:ln w="9525">
            <a:noFill/>
          </a:ln>
        </p:spPr>
        <p:txBody>
          <a:bodyPr wrap="square">
            <a:spAutoFit/>
          </a:bodyPr>
          <a:lstStyle/>
          <a:p>
            <a:pPr indent="0" fontAlgn="auto">
              <a:lnSpc>
                <a:spcPct val="150000"/>
              </a:lnSpc>
            </a:pPr>
            <a:r>
              <a:rPr sz="2000" b="1">
                <a:ea typeface="宋体" panose="02010600030101010101" pitchFamily="2" charset="-122"/>
              </a:rPr>
              <a:t>【答案】B</a:t>
            </a:r>
          </a:p>
          <a:p>
            <a:pPr indent="0" fontAlgn="auto">
              <a:lnSpc>
                <a:spcPct val="150000"/>
              </a:lnSpc>
            </a:pPr>
            <a:r>
              <a:rPr sz="2000" b="1">
                <a:ea typeface="宋体" panose="02010600030101010101" pitchFamily="2" charset="-122"/>
              </a:rPr>
              <a:t>【解析】①④：坚持人民至上，以人民为中心的发展思想，需要党把人民对美好生活的向往作为奋斗目标，需要党总揽全局协调各方，依靠人民创造历史伟业，①④正确且符合题意。②：人民是决定党和国家前途命运的根本力量，而不是“公民”，②错误。③：党和人民的根本利益是一致的，但具体利益也有不一致的地方，③错误。故本题选B。</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rot="5400000">
            <a:off x="5795010" y="-5795010"/>
            <a:ext cx="603885" cy="12192635"/>
          </a:xfrm>
          <a:prstGeom prst="rect">
            <a:avLst/>
          </a:prstGeom>
          <a:blipFill dpi="0" rotWithShape="1">
            <a:blip r:embed="rId5"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2"/>
            </p:custDataLst>
          </p:nvPr>
        </p:nvSpPr>
        <p:spPr>
          <a:xfrm>
            <a:off x="3566795" y="81280"/>
            <a:ext cx="5057775" cy="521970"/>
          </a:xfrm>
          <a:prstGeom prst="rect">
            <a:avLst/>
          </a:prstGeom>
          <a:noFill/>
        </p:spPr>
        <p:txBody>
          <a:bodyPr wrap="square" rtlCol="0">
            <a:spAutoFit/>
          </a:bodyPr>
          <a:lstStyle/>
          <a:p>
            <a:pPr algn="dist"/>
            <a:r>
              <a:rPr lang="zh-CN" altLang="en-US" sz="2800" b="1">
                <a:solidFill>
                  <a:schemeClr val="bg1"/>
                </a:solidFill>
              </a:rPr>
              <a:t>达标检测</a:t>
            </a:r>
          </a:p>
        </p:txBody>
      </p:sp>
      <p:sp>
        <p:nvSpPr>
          <p:cNvPr id="100" name="文本框 99"/>
          <p:cNvSpPr txBox="1"/>
          <p:nvPr>
            <p:custDataLst>
              <p:tags r:id="rId3"/>
            </p:custDataLst>
          </p:nvPr>
        </p:nvSpPr>
        <p:spPr>
          <a:xfrm>
            <a:off x="284480" y="727710"/>
            <a:ext cx="11625580" cy="4523105"/>
          </a:xfrm>
          <a:prstGeom prst="rect">
            <a:avLst/>
          </a:prstGeom>
          <a:noFill/>
          <a:ln w="9525">
            <a:noFill/>
          </a:ln>
        </p:spPr>
        <p:txBody>
          <a:bodyPr wrap="square">
            <a:spAutoFit/>
          </a:bodyPr>
          <a:lstStyle/>
          <a:p>
            <a:pPr indent="0" fontAlgn="auto">
              <a:lnSpc>
                <a:spcPct val="150000"/>
              </a:lnSpc>
            </a:pPr>
            <a:r>
              <a:rPr sz="2400" b="1">
                <a:ea typeface="宋体" panose="02010600030101010101" pitchFamily="2" charset="-122"/>
              </a:rPr>
              <a:t>连日来，我国南方一些地区遭遇强降雨，水位猛涨，山体滑坡、桥梁被毁、道路冲断、房屋倒塌……当地群众的生命财产安全受到严重威胁。</a:t>
            </a:r>
          </a:p>
          <a:p>
            <a:pPr indent="0" fontAlgn="auto">
              <a:lnSpc>
                <a:spcPct val="150000"/>
              </a:lnSpc>
            </a:pPr>
            <a:r>
              <a:rPr sz="2400" b="1">
                <a:ea typeface="宋体" panose="02010600030101010101" pitchFamily="2" charset="-122"/>
              </a:rPr>
              <a:t>关键时刻体现担当作为。各级党组织和广大党员干部充分发挥战斗堡垒作用和先锋模范作用，主动担当，敢打头阵，冲锋在前，让党旗在防汛救灾第一线高高飘扬。</a:t>
            </a:r>
          </a:p>
          <a:p>
            <a:pPr indent="0" fontAlgn="auto">
              <a:lnSpc>
                <a:spcPct val="150000"/>
              </a:lnSpc>
            </a:pPr>
            <a:r>
              <a:rPr sz="2400" b="1">
                <a:ea typeface="宋体" panose="02010600030101010101" pitchFamily="2" charset="-122"/>
              </a:rPr>
              <a:t>沧海横流，方显英雄本色。在抗洪抢险一线，一名党员就是一面旗帜。他们以血肉之躯，与洪水奋勇搏斗，全力保护着国家、集体财产和人民群众的生命财产安全。</a:t>
            </a:r>
          </a:p>
          <a:p>
            <a:pPr indent="0" fontAlgn="auto">
              <a:lnSpc>
                <a:spcPct val="150000"/>
              </a:lnSpc>
            </a:pPr>
            <a:r>
              <a:rPr sz="2400" b="1">
                <a:ea typeface="宋体" panose="02010600030101010101" pitchFamily="2" charset="-122"/>
              </a:rPr>
              <a:t>运用“实现最广大人民的根本利益”的知识，说明中国共产党为何要全力保护着国家、集体财产和人民群众的生命财产安全。</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rot="5400000">
            <a:off x="5795010" y="-5795010"/>
            <a:ext cx="603885" cy="12192635"/>
          </a:xfrm>
          <a:prstGeom prst="rect">
            <a:avLst/>
          </a:prstGeom>
          <a:blipFill dpi="0" rotWithShape="1">
            <a:blip r:embed="rId5"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2"/>
            </p:custDataLst>
          </p:nvPr>
        </p:nvSpPr>
        <p:spPr>
          <a:xfrm>
            <a:off x="3566795" y="81280"/>
            <a:ext cx="5057775" cy="521970"/>
          </a:xfrm>
          <a:prstGeom prst="rect">
            <a:avLst/>
          </a:prstGeom>
          <a:noFill/>
        </p:spPr>
        <p:txBody>
          <a:bodyPr wrap="square" rtlCol="0">
            <a:spAutoFit/>
          </a:bodyPr>
          <a:lstStyle/>
          <a:p>
            <a:pPr algn="dist"/>
            <a:r>
              <a:rPr lang="zh-CN" altLang="en-US" sz="2800" b="1">
                <a:solidFill>
                  <a:schemeClr val="bg1"/>
                </a:solidFill>
              </a:rPr>
              <a:t>达标检测</a:t>
            </a:r>
          </a:p>
        </p:txBody>
      </p:sp>
      <p:sp>
        <p:nvSpPr>
          <p:cNvPr id="100" name="文本框 99"/>
          <p:cNvSpPr txBox="1"/>
          <p:nvPr>
            <p:custDataLst>
              <p:tags r:id="rId3"/>
            </p:custDataLst>
          </p:nvPr>
        </p:nvSpPr>
        <p:spPr>
          <a:xfrm>
            <a:off x="284480" y="727710"/>
            <a:ext cx="11625580" cy="4615815"/>
          </a:xfrm>
          <a:prstGeom prst="rect">
            <a:avLst/>
          </a:prstGeom>
          <a:noFill/>
          <a:ln w="9525">
            <a:noFill/>
          </a:ln>
        </p:spPr>
        <p:txBody>
          <a:bodyPr wrap="square">
            <a:spAutoFit/>
          </a:bodyPr>
          <a:lstStyle/>
          <a:p>
            <a:pPr indent="0" fontAlgn="auto">
              <a:lnSpc>
                <a:spcPct val="150000"/>
              </a:lnSpc>
            </a:pPr>
            <a:r>
              <a:rPr sz="2800" b="1">
                <a:ea typeface="宋体" panose="02010600030101010101" pitchFamily="2" charset="-122"/>
              </a:rPr>
              <a:t>【答案】①中国共产党是中国工人阶级的先锋队，同时是中国人民和中华民族的先锋队，各级党组织和广大党员干部充分发挥战斗堡垒作用和先锋模范作用，全力保护着广大人民群众的生命财产安全，始终以人民为中心，把人民利益摆在了至高无上的地位。②中国共产党的坚持人民主体地位，坚持立党为公，执政为民，践行全心全意为人民服务的根本宗旨。所以，在抗洪抢险中，广大党员冲锋在前，全力保护着国家、集体财产和人民群众的生命财产安全。</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rot="5400000">
            <a:off x="5795010" y="-5795010"/>
            <a:ext cx="603885" cy="12192635"/>
          </a:xfrm>
          <a:prstGeom prst="rect">
            <a:avLst/>
          </a:prstGeom>
          <a:blipFill dpi="0" rotWithShape="1">
            <a:blip r:embed="rId5"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2"/>
            </p:custDataLst>
          </p:nvPr>
        </p:nvSpPr>
        <p:spPr>
          <a:xfrm>
            <a:off x="3566795" y="81280"/>
            <a:ext cx="5057775" cy="521970"/>
          </a:xfrm>
          <a:prstGeom prst="rect">
            <a:avLst/>
          </a:prstGeom>
          <a:noFill/>
        </p:spPr>
        <p:txBody>
          <a:bodyPr wrap="square" rtlCol="0">
            <a:spAutoFit/>
          </a:bodyPr>
          <a:lstStyle/>
          <a:p>
            <a:pPr algn="dist"/>
            <a:r>
              <a:rPr lang="zh-CN" altLang="en-US" sz="2800" b="1">
                <a:solidFill>
                  <a:schemeClr val="bg1"/>
                </a:solidFill>
              </a:rPr>
              <a:t>达标检测</a:t>
            </a:r>
          </a:p>
        </p:txBody>
      </p:sp>
      <p:sp>
        <p:nvSpPr>
          <p:cNvPr id="100" name="文本框 99"/>
          <p:cNvSpPr txBox="1"/>
          <p:nvPr>
            <p:custDataLst>
              <p:tags r:id="rId3"/>
            </p:custDataLst>
          </p:nvPr>
        </p:nvSpPr>
        <p:spPr>
          <a:xfrm>
            <a:off x="284480" y="727710"/>
            <a:ext cx="11625580" cy="5631180"/>
          </a:xfrm>
          <a:prstGeom prst="rect">
            <a:avLst/>
          </a:prstGeom>
          <a:noFill/>
          <a:ln w="9525">
            <a:noFill/>
          </a:ln>
        </p:spPr>
        <p:txBody>
          <a:bodyPr wrap="square">
            <a:spAutoFit/>
          </a:bodyPr>
          <a:lstStyle/>
          <a:p>
            <a:pPr indent="0" fontAlgn="auto">
              <a:lnSpc>
                <a:spcPct val="150000"/>
              </a:lnSpc>
            </a:pPr>
            <a:r>
              <a:rPr sz="2400" b="1">
                <a:ea typeface="宋体" panose="02010600030101010101" pitchFamily="2" charset="-122"/>
              </a:rPr>
              <a:t>2020年是脱贫攻坚决战决胜之年。习近平总书记在决战决胜脱贫攻坚座谈会上发出确保取得最后胜利的动员令。党员干部对标党中央决策部署和工作要求，坚持不懈抓好各项工作落实，确保脱贫攻坚目标任务如期全面完成。</a:t>
            </a:r>
          </a:p>
          <a:p>
            <a:pPr indent="0" fontAlgn="auto">
              <a:lnSpc>
                <a:spcPct val="150000"/>
              </a:lnSpc>
            </a:pPr>
            <a:r>
              <a:rPr sz="2400" b="1">
                <a:ea typeface="宋体" panose="02010600030101010101" pitchFamily="2" charset="-122"/>
              </a:rPr>
              <a:t>党员干部把为民谋幸福作为理想和追求。带领贫困群众树信心、下决心，积极找路子，谋出路，坚定群众“听党话、跟党走、感党恩”的信念，实现从“要我脱贫”到“我要脱贫”的转变，凝聚干群合力，走好脱贫攻坚“最后一公里”。</a:t>
            </a:r>
          </a:p>
          <a:p>
            <a:pPr indent="0" fontAlgn="auto">
              <a:lnSpc>
                <a:spcPct val="150000"/>
              </a:lnSpc>
            </a:pPr>
            <a:r>
              <a:rPr sz="2400" b="1">
                <a:ea typeface="宋体" panose="02010600030101010101" pitchFamily="2" charset="-122"/>
              </a:rPr>
              <a:t>党员干部围绕贫困对象坚决做到家底清、致贫原因清、帮扶措施及责任清、脱贫时序清。精准施策、精准扶贫，杜绝在数字上做文章，在形式上搞“花架子”。以真抓实干、勇往直前的过硬作风，补短板、强弱项，确保高质量打赢脱贫攻坚战。</a:t>
            </a:r>
          </a:p>
          <a:p>
            <a:pPr indent="0" fontAlgn="auto">
              <a:lnSpc>
                <a:spcPct val="150000"/>
              </a:lnSpc>
            </a:pPr>
            <a:r>
              <a:rPr sz="2400" b="1">
                <a:ea typeface="宋体" panose="02010600030101010101" pitchFamily="2" charset="-122"/>
              </a:rPr>
              <a:t>结合材料并运用政治生活知识，说明广大党员干部是如何决战决胜脱贫攻坚的？</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rot="5400000">
            <a:off x="5795010" y="-5795010"/>
            <a:ext cx="603885" cy="12192635"/>
          </a:xfrm>
          <a:prstGeom prst="rect">
            <a:avLst/>
          </a:prstGeom>
          <a:blipFill dpi="0" rotWithShape="1">
            <a:blip r:embed="rId6"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2"/>
            </p:custDataLst>
          </p:nvPr>
        </p:nvSpPr>
        <p:spPr>
          <a:xfrm>
            <a:off x="3566795" y="81280"/>
            <a:ext cx="5057775" cy="521970"/>
          </a:xfrm>
          <a:prstGeom prst="rect">
            <a:avLst/>
          </a:prstGeom>
          <a:noFill/>
        </p:spPr>
        <p:txBody>
          <a:bodyPr wrap="square" rtlCol="0">
            <a:spAutoFit/>
          </a:bodyPr>
          <a:lstStyle/>
          <a:p>
            <a:pPr algn="dist"/>
            <a:r>
              <a:rPr lang="zh-CN" altLang="en-US" sz="2800" b="1">
                <a:solidFill>
                  <a:schemeClr val="bg1"/>
                </a:solidFill>
              </a:rPr>
              <a:t>达标检测</a:t>
            </a:r>
          </a:p>
        </p:txBody>
      </p:sp>
      <p:sp>
        <p:nvSpPr>
          <p:cNvPr id="100" name="文本框 99"/>
          <p:cNvSpPr txBox="1"/>
          <p:nvPr>
            <p:custDataLst>
              <p:tags r:id="rId3"/>
            </p:custDataLst>
          </p:nvPr>
        </p:nvSpPr>
        <p:spPr>
          <a:xfrm>
            <a:off x="284480" y="727710"/>
            <a:ext cx="11625580" cy="3969385"/>
          </a:xfrm>
          <a:prstGeom prst="rect">
            <a:avLst/>
          </a:prstGeom>
          <a:noFill/>
          <a:ln w="9525">
            <a:noFill/>
          </a:ln>
        </p:spPr>
        <p:txBody>
          <a:bodyPr wrap="square">
            <a:spAutoFit/>
          </a:bodyPr>
          <a:lstStyle/>
          <a:p>
            <a:pPr indent="0" fontAlgn="auto">
              <a:lnSpc>
                <a:spcPct val="150000"/>
              </a:lnSpc>
            </a:pPr>
            <a:r>
              <a:rPr sz="2800" b="1">
                <a:ea typeface="宋体" panose="02010600030101010101" pitchFamily="2" charset="-122"/>
              </a:rPr>
              <a:t>【答案】①广大党员干部增强“四个意识”，坚决维护习近平总书记党中央的核心地位，坚决维护党中央权威和集中统一领导。②不忘初心，坚定理想信念，践行宗旨意识，充分发挥党员先锋模范作用。③坚持人民群众主体地位，激发人民群众内生力量，把群众观点和群众路线贯彻到决战决胜脱贫攻坚全过程。④坚持求真务实，培养过硬作风，努力提高脱贫攻坚的精准性和实效性。</a:t>
            </a:r>
          </a:p>
        </p:txBody>
      </p:sp>
      <p:pic>
        <p:nvPicPr>
          <p:cNvPr id="101" name="New picture"/>
          <p:cNvPicPr/>
          <p:nvPr>
            <p:custDataLst>
              <p:tags r:id="rId4"/>
            </p:custDataLst>
          </p:nvPr>
        </p:nvPicPr>
        <p:blipFill>
          <a:blip r:embed="rId7" cstate="print"/>
          <a:stretch>
            <a:fillRect/>
          </a:stretch>
        </p:blipFill>
        <p:spPr>
          <a:xfrm>
            <a:off x="12293600" y="11620500"/>
            <a:ext cx="342900" cy="254000"/>
          </a:xfrm>
          <a:prstGeom prst="cube">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9"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0"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情境课堂</a:t>
            </a:r>
          </a:p>
        </p:txBody>
      </p:sp>
      <p:pic>
        <p:nvPicPr>
          <p:cNvPr id="8" name="图片 7"/>
          <p:cNvPicPr>
            <a:picLocks noChangeAspect="1"/>
          </p:cNvPicPr>
          <p:nvPr>
            <p:custDataLst>
              <p:tags r:id="rId5"/>
            </p:custDataLst>
          </p:nvPr>
        </p:nvPicPr>
        <p:blipFill>
          <a:blip r:embed="rId11" cstate="print"/>
          <a:stretch>
            <a:fillRect/>
          </a:stretch>
        </p:blipFill>
        <p:spPr>
          <a:xfrm>
            <a:off x="953770" y="820420"/>
            <a:ext cx="10287000" cy="5791200"/>
          </a:xfrm>
          <a:prstGeom prst="rect">
            <a:avLst/>
          </a:prstGeom>
        </p:spPr>
      </p:pic>
    </p:spTree>
    <p:extLst>
      <p:ext uri="{BB962C8B-B14F-4D97-AF65-F5344CB8AC3E}">
        <p14:creationId xmlns:p14="http://schemas.microsoft.com/office/powerpoint/2010/main" val="35312066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9"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0"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情境课堂</a:t>
            </a:r>
          </a:p>
        </p:txBody>
      </p:sp>
      <p:pic>
        <p:nvPicPr>
          <p:cNvPr id="3" name="图片 2"/>
          <p:cNvPicPr>
            <a:picLocks noChangeAspect="1"/>
          </p:cNvPicPr>
          <p:nvPr>
            <p:custDataLst>
              <p:tags r:id="rId5"/>
            </p:custDataLst>
          </p:nvPr>
        </p:nvPicPr>
        <p:blipFill>
          <a:blip r:embed="rId11" cstate="print"/>
          <a:stretch>
            <a:fillRect/>
          </a:stretch>
        </p:blipFill>
        <p:spPr>
          <a:xfrm>
            <a:off x="952500" y="744220"/>
            <a:ext cx="10287000" cy="5791200"/>
          </a:xfrm>
          <a:prstGeom prst="rect">
            <a:avLst/>
          </a:prstGeom>
        </p:spPr>
      </p:pic>
    </p:spTree>
    <p:extLst>
      <p:ext uri="{BB962C8B-B14F-4D97-AF65-F5344CB8AC3E}">
        <p14:creationId xmlns:p14="http://schemas.microsoft.com/office/powerpoint/2010/main" val="30633044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l="18575" r="37498" b="63524"/>
          <a:stretch>
            <a:fillRect/>
          </a:stretch>
        </p:blipFill>
        <p:spPr>
          <a:xfrm flipH="1">
            <a:off x="6391323" y="3277585"/>
            <a:ext cx="5355586" cy="2779486"/>
          </a:xfrm>
          <a:prstGeom prst="rect">
            <a:avLst/>
          </a:prstGeom>
        </p:spPr>
      </p:pic>
      <p:pic>
        <p:nvPicPr>
          <p:cNvPr id="2" name="图片 1" descr="400394338"/>
          <p:cNvPicPr>
            <a:picLocks noChangeAspect="1"/>
          </p:cNvPicPr>
          <p:nvPr>
            <p:custDataLst>
              <p:tags r:id="rId2"/>
            </p:custDataLst>
          </p:nvPr>
        </p:nvPicPr>
        <p:blipFill>
          <a:blip r:embed="rId9" cstate="print"/>
          <a:srcRect l="25354" t="12990" r="11553" b="30678"/>
          <a:stretch>
            <a:fillRect/>
          </a:stretch>
        </p:blipFill>
        <p:spPr>
          <a:xfrm>
            <a:off x="7091045" y="4385310"/>
            <a:ext cx="5100955" cy="2472690"/>
          </a:xfrm>
          <a:prstGeom prst="rect">
            <a:avLst/>
          </a:prstGeom>
        </p:spPr>
      </p:pic>
      <p:sp>
        <p:nvSpPr>
          <p:cNvPr id="6" name="矩形 5"/>
          <p:cNvSpPr/>
          <p:nvPr>
            <p:custDataLst>
              <p:tags r:id="rId3"/>
            </p:custDataLst>
          </p:nvPr>
        </p:nvSpPr>
        <p:spPr>
          <a:xfrm rot="5400000">
            <a:off x="5795010" y="-5795010"/>
            <a:ext cx="603885" cy="12192635"/>
          </a:xfrm>
          <a:prstGeom prst="rect">
            <a:avLst/>
          </a:prstGeom>
          <a:blipFill dpi="0" rotWithShape="1">
            <a:blip r:embed="rId10"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custDataLst>
              <p:tags r:id="rId4"/>
            </p:custDataLst>
          </p:nvPr>
        </p:nvSpPr>
        <p:spPr>
          <a:xfrm>
            <a:off x="5118100" y="40005"/>
            <a:ext cx="2474595" cy="521970"/>
          </a:xfrm>
          <a:prstGeom prst="rect">
            <a:avLst/>
          </a:prstGeom>
          <a:noFill/>
        </p:spPr>
        <p:txBody>
          <a:bodyPr wrap="square" rtlCol="0">
            <a:spAutoFit/>
          </a:bodyPr>
          <a:lstStyle/>
          <a:p>
            <a:r>
              <a:rPr lang="zh-CN" altLang="en-US" sz="2800" b="1">
                <a:solidFill>
                  <a:schemeClr val="bg1"/>
                </a:solidFill>
              </a:rPr>
              <a:t>情境课堂</a:t>
            </a:r>
          </a:p>
        </p:txBody>
      </p:sp>
      <p:pic>
        <p:nvPicPr>
          <p:cNvPr id="4" name="图片 3"/>
          <p:cNvPicPr>
            <a:picLocks noChangeAspect="1"/>
          </p:cNvPicPr>
          <p:nvPr>
            <p:custDataLst>
              <p:tags r:id="rId5"/>
            </p:custDataLst>
          </p:nvPr>
        </p:nvPicPr>
        <p:blipFill>
          <a:blip r:embed="rId11" cstate="print"/>
          <a:stretch>
            <a:fillRect/>
          </a:stretch>
        </p:blipFill>
        <p:spPr>
          <a:xfrm>
            <a:off x="953770" y="735330"/>
            <a:ext cx="10287000" cy="5791200"/>
          </a:xfrm>
          <a:prstGeom prst="rect">
            <a:avLst/>
          </a:prstGeom>
        </p:spPr>
      </p:pic>
    </p:spTree>
    <p:extLst>
      <p:ext uri="{BB962C8B-B14F-4D97-AF65-F5344CB8AC3E}">
        <p14:creationId xmlns:p14="http://schemas.microsoft.com/office/powerpoint/2010/main" val="367655886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1026" name="AutoShape 2" descr="https://p0.ssl.img.360kuai.com/t01886a7e7a52b253d0.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265176" y="390834"/>
            <a:ext cx="3648456" cy="5900238"/>
          </a:xfrm>
          <a:prstGeom prst="rect">
            <a:avLst/>
          </a:prstGeom>
          <a:noFill/>
          <a:ln w="9525">
            <a:noFill/>
            <a:miter lim="800000"/>
            <a:headEnd/>
            <a:tailEnd/>
          </a:ln>
        </p:spPr>
      </p:pic>
      <p:sp>
        <p:nvSpPr>
          <p:cNvPr id="1029" name="AutoShape 5" descr="https://p0.ssl.img.360kuai.com/t01c26b6d012256123c.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p:cNvPicPr>
            <a:picLocks noChangeAspect="1" noChangeArrowheads="1"/>
          </p:cNvPicPr>
          <p:nvPr/>
        </p:nvPicPr>
        <p:blipFill>
          <a:blip r:embed="rId3" cstate="print"/>
          <a:srcRect/>
          <a:stretch>
            <a:fillRect/>
          </a:stretch>
        </p:blipFill>
        <p:spPr bwMode="auto">
          <a:xfrm>
            <a:off x="4162995" y="365760"/>
            <a:ext cx="3664314" cy="5925884"/>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8127602" y="347472"/>
            <a:ext cx="3659014" cy="5917311"/>
          </a:xfrm>
          <a:prstGeom prst="rect">
            <a:avLst/>
          </a:prstGeom>
          <a:noFill/>
          <a:ln w="9525">
            <a:noFill/>
            <a:miter lim="800000"/>
            <a:headEnd/>
            <a:tailEnd/>
          </a:ln>
        </p:spPr>
      </p:pic>
    </p:spTree>
  </p:cSld>
  <p:clrMapOvr>
    <a:masterClrMapping/>
  </p:clrMapOvr>
  <p:transition spd="slow" advClick="0" advTm="200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9874" name="Picture 2"/>
          <p:cNvPicPr>
            <a:picLocks noChangeAspect="1" noChangeArrowheads="1"/>
          </p:cNvPicPr>
          <p:nvPr/>
        </p:nvPicPr>
        <p:blipFill>
          <a:blip r:embed="rId2" cstate="print"/>
          <a:srcRect/>
          <a:stretch>
            <a:fillRect/>
          </a:stretch>
        </p:blipFill>
        <p:spPr bwMode="auto">
          <a:xfrm>
            <a:off x="440148" y="237745"/>
            <a:ext cx="3839243" cy="6208776"/>
          </a:xfrm>
          <a:prstGeom prst="rect">
            <a:avLst/>
          </a:prstGeom>
          <a:noFill/>
          <a:ln w="9525">
            <a:noFill/>
            <a:miter lim="800000"/>
            <a:headEnd/>
            <a:tailEnd/>
          </a:ln>
        </p:spPr>
      </p:pic>
      <p:pic>
        <p:nvPicPr>
          <p:cNvPr id="79875" name="Picture 3"/>
          <p:cNvPicPr>
            <a:picLocks noChangeAspect="1" noChangeArrowheads="1"/>
          </p:cNvPicPr>
          <p:nvPr/>
        </p:nvPicPr>
        <p:blipFill>
          <a:blip r:embed="rId3" cstate="print"/>
          <a:srcRect/>
          <a:stretch>
            <a:fillRect/>
          </a:stretch>
        </p:blipFill>
        <p:spPr bwMode="auto">
          <a:xfrm>
            <a:off x="4401312" y="237744"/>
            <a:ext cx="3799663" cy="6144768"/>
          </a:xfrm>
          <a:prstGeom prst="rect">
            <a:avLst/>
          </a:prstGeom>
          <a:noFill/>
          <a:ln w="9525">
            <a:noFill/>
            <a:miter lim="800000"/>
            <a:headEnd/>
            <a:tailEnd/>
          </a:ln>
        </p:spPr>
      </p:pic>
      <p:pic>
        <p:nvPicPr>
          <p:cNvPr id="79876" name="Picture 4"/>
          <p:cNvPicPr>
            <a:picLocks noChangeAspect="1" noChangeArrowheads="1"/>
          </p:cNvPicPr>
          <p:nvPr/>
        </p:nvPicPr>
        <p:blipFill>
          <a:blip r:embed="rId4" cstate="print"/>
          <a:srcRect/>
          <a:stretch>
            <a:fillRect/>
          </a:stretch>
        </p:blipFill>
        <p:spPr bwMode="auto">
          <a:xfrm>
            <a:off x="8398521" y="265176"/>
            <a:ext cx="3488678" cy="6099048"/>
          </a:xfrm>
          <a:prstGeom prst="rect">
            <a:avLst/>
          </a:prstGeom>
          <a:noFill/>
          <a:ln w="9525">
            <a:noFill/>
            <a:miter lim="800000"/>
            <a:headEnd/>
            <a:tailEnd/>
          </a:ln>
        </p:spPr>
      </p:pic>
    </p:spTree>
  </p:cSld>
  <p:clrMapOvr>
    <a:masterClrMapping/>
  </p:clrMapOvr>
  <p:transition spd="slow" advClick="0" advTm="2000">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OS" val="Unix 3.10 unknown"/>
  <p:tag name="AS_RELEASE_DATE" val="2020.11.30"/>
  <p:tag name="AS_TITLE" val="Aspose.Slides for Java"/>
  <p:tag name="AS_VERSION" val="20.11"/>
</p:tagLst>
</file>

<file path=ppt/tags/tag10.xml><?xml version="1.0" encoding="utf-8"?>
<p:tagLst xmlns:a="http://schemas.openxmlformats.org/drawingml/2006/main" xmlns:r="http://schemas.openxmlformats.org/officeDocument/2006/relationships" xmlns:p="http://schemas.openxmlformats.org/presentationml/2006/main">
  <p:tag name="AS_UNIQUEID" val="1024"/>
</p:tagLst>
</file>

<file path=ppt/tags/tag100.xml><?xml version="1.0" encoding="utf-8"?>
<p:tagLst xmlns:a="http://schemas.openxmlformats.org/drawingml/2006/main" xmlns:r="http://schemas.openxmlformats.org/officeDocument/2006/relationships" xmlns:p="http://schemas.openxmlformats.org/presentationml/2006/main">
  <p:tag name="AS_UNIQUEID" val="1155"/>
</p:tagLst>
</file>

<file path=ppt/tags/tag101.xml><?xml version="1.0" encoding="utf-8"?>
<p:tagLst xmlns:a="http://schemas.openxmlformats.org/drawingml/2006/main" xmlns:r="http://schemas.openxmlformats.org/officeDocument/2006/relationships" xmlns:p="http://schemas.openxmlformats.org/presentationml/2006/main">
  <p:tag name="AS_UNIQUEID" val="1156"/>
</p:tagLst>
</file>

<file path=ppt/tags/tag102.xml><?xml version="1.0" encoding="utf-8"?>
<p:tagLst xmlns:a="http://schemas.openxmlformats.org/drawingml/2006/main" xmlns:r="http://schemas.openxmlformats.org/officeDocument/2006/relationships" xmlns:p="http://schemas.openxmlformats.org/presentationml/2006/main">
  <p:tag name="AS_UNIQUEID" val="1148"/>
</p:tagLst>
</file>

<file path=ppt/tags/tag103.xml><?xml version="1.0" encoding="utf-8"?>
<p:tagLst xmlns:a="http://schemas.openxmlformats.org/drawingml/2006/main" xmlns:r="http://schemas.openxmlformats.org/officeDocument/2006/relationships" xmlns:p="http://schemas.openxmlformats.org/presentationml/2006/main">
  <p:tag name="AS_UNIQUEID" val="1149"/>
</p:tagLst>
</file>

<file path=ppt/tags/tag104.xml><?xml version="1.0" encoding="utf-8"?>
<p:tagLst xmlns:a="http://schemas.openxmlformats.org/drawingml/2006/main" xmlns:r="http://schemas.openxmlformats.org/officeDocument/2006/relationships" xmlns:p="http://schemas.openxmlformats.org/presentationml/2006/main">
  <p:tag name="AS_UNIQUEID" val="1150"/>
</p:tagLst>
</file>

<file path=ppt/tags/tag105.xml><?xml version="1.0" encoding="utf-8"?>
<p:tagLst xmlns:a="http://schemas.openxmlformats.org/drawingml/2006/main" xmlns:r="http://schemas.openxmlformats.org/officeDocument/2006/relationships" xmlns:p="http://schemas.openxmlformats.org/presentationml/2006/main">
  <p:tag name="AS_UNIQUEID" val="1162"/>
</p:tagLst>
</file>

<file path=ppt/tags/tag106.xml><?xml version="1.0" encoding="utf-8"?>
<p:tagLst xmlns:a="http://schemas.openxmlformats.org/drawingml/2006/main" xmlns:r="http://schemas.openxmlformats.org/officeDocument/2006/relationships" xmlns:p="http://schemas.openxmlformats.org/presentationml/2006/main">
  <p:tag name="AS_UNIQUEID" val="1163"/>
</p:tagLst>
</file>

<file path=ppt/tags/tag107.xml><?xml version="1.0" encoding="utf-8"?>
<p:tagLst xmlns:a="http://schemas.openxmlformats.org/drawingml/2006/main" xmlns:r="http://schemas.openxmlformats.org/officeDocument/2006/relationships" xmlns:p="http://schemas.openxmlformats.org/presentationml/2006/main">
  <p:tag name="AS_UNIQUEID" val="1164"/>
</p:tagLst>
</file>

<file path=ppt/tags/tag108.xml><?xml version="1.0" encoding="utf-8"?>
<p:tagLst xmlns:a="http://schemas.openxmlformats.org/drawingml/2006/main" xmlns:r="http://schemas.openxmlformats.org/officeDocument/2006/relationships" xmlns:p="http://schemas.openxmlformats.org/presentationml/2006/main">
  <p:tag name="AS_UNIQUEID" val="1165"/>
</p:tagLst>
</file>

<file path=ppt/tags/tag109.xml><?xml version="1.0" encoding="utf-8"?>
<p:tagLst xmlns:a="http://schemas.openxmlformats.org/drawingml/2006/main" xmlns:r="http://schemas.openxmlformats.org/officeDocument/2006/relationships" xmlns:p="http://schemas.openxmlformats.org/presentationml/2006/main">
  <p:tag name="AS_UNIQUEID" val="1166"/>
</p:tagLst>
</file>

<file path=ppt/tags/tag11.xml><?xml version="1.0" encoding="utf-8"?>
<p:tagLst xmlns:a="http://schemas.openxmlformats.org/drawingml/2006/main" xmlns:r="http://schemas.openxmlformats.org/officeDocument/2006/relationships" xmlns:p="http://schemas.openxmlformats.org/presentationml/2006/main">
  <p:tag name="AS_UNIQUEID" val="1025"/>
</p:tagLst>
</file>

<file path=ppt/tags/tag110.xml><?xml version="1.0" encoding="utf-8"?>
<p:tagLst xmlns:a="http://schemas.openxmlformats.org/drawingml/2006/main" xmlns:r="http://schemas.openxmlformats.org/officeDocument/2006/relationships" xmlns:p="http://schemas.openxmlformats.org/presentationml/2006/main">
  <p:tag name="AS_UNIQUEID" val="1167"/>
</p:tagLst>
</file>

<file path=ppt/tags/tag111.xml><?xml version="1.0" encoding="utf-8"?>
<p:tagLst xmlns:a="http://schemas.openxmlformats.org/drawingml/2006/main" xmlns:r="http://schemas.openxmlformats.org/officeDocument/2006/relationships" xmlns:p="http://schemas.openxmlformats.org/presentationml/2006/main">
  <p:tag name="AS_UNIQUEID" val="1168"/>
</p:tagLst>
</file>

<file path=ppt/tags/tag112.xml><?xml version="1.0" encoding="utf-8"?>
<p:tagLst xmlns:a="http://schemas.openxmlformats.org/drawingml/2006/main" xmlns:r="http://schemas.openxmlformats.org/officeDocument/2006/relationships" xmlns:p="http://schemas.openxmlformats.org/presentationml/2006/main">
  <p:tag name="AS_UNIQUEID" val="1169"/>
</p:tagLst>
</file>

<file path=ppt/tags/tag113.xml><?xml version="1.0" encoding="utf-8"?>
<p:tagLst xmlns:a="http://schemas.openxmlformats.org/drawingml/2006/main" xmlns:r="http://schemas.openxmlformats.org/officeDocument/2006/relationships" xmlns:p="http://schemas.openxmlformats.org/presentationml/2006/main">
  <p:tag name="AS_UNIQUEID" val="1172"/>
</p:tagLst>
</file>

<file path=ppt/tags/tag114.xml><?xml version="1.0" encoding="utf-8"?>
<p:tagLst xmlns:a="http://schemas.openxmlformats.org/drawingml/2006/main" xmlns:r="http://schemas.openxmlformats.org/officeDocument/2006/relationships" xmlns:p="http://schemas.openxmlformats.org/presentationml/2006/main">
  <p:tag name="AS_UNIQUEID" val="1170"/>
</p:tagLst>
</file>

<file path=ppt/tags/tag115.xml><?xml version="1.0" encoding="utf-8"?>
<p:tagLst xmlns:a="http://schemas.openxmlformats.org/drawingml/2006/main" xmlns:r="http://schemas.openxmlformats.org/officeDocument/2006/relationships" xmlns:p="http://schemas.openxmlformats.org/presentationml/2006/main">
  <p:tag name="AS_UNIQUEID" val="1171"/>
</p:tagLst>
</file>

<file path=ppt/tags/tag116.xml><?xml version="1.0" encoding="utf-8"?>
<p:tagLst xmlns:a="http://schemas.openxmlformats.org/drawingml/2006/main" xmlns:r="http://schemas.openxmlformats.org/officeDocument/2006/relationships" xmlns:p="http://schemas.openxmlformats.org/presentationml/2006/main">
  <p:tag name="AS_UNIQUEID" val="1158"/>
</p:tagLst>
</file>

<file path=ppt/tags/tag117.xml><?xml version="1.0" encoding="utf-8"?>
<p:tagLst xmlns:a="http://schemas.openxmlformats.org/drawingml/2006/main" xmlns:r="http://schemas.openxmlformats.org/officeDocument/2006/relationships" xmlns:p="http://schemas.openxmlformats.org/presentationml/2006/main">
  <p:tag name="AS_UNIQUEID" val="1159"/>
</p:tagLst>
</file>

<file path=ppt/tags/tag118.xml><?xml version="1.0" encoding="utf-8"?>
<p:tagLst xmlns:a="http://schemas.openxmlformats.org/drawingml/2006/main" xmlns:r="http://schemas.openxmlformats.org/officeDocument/2006/relationships" xmlns:p="http://schemas.openxmlformats.org/presentationml/2006/main">
  <p:tag name="AS_UNIQUEID" val="1160"/>
</p:tagLst>
</file>

<file path=ppt/tags/tag119.xml><?xml version="1.0" encoding="utf-8"?>
<p:tagLst xmlns:a="http://schemas.openxmlformats.org/drawingml/2006/main" xmlns:r="http://schemas.openxmlformats.org/officeDocument/2006/relationships" xmlns:p="http://schemas.openxmlformats.org/presentationml/2006/main">
  <p:tag name="AS_UNIQUEID" val="1178"/>
</p:tagLst>
</file>

<file path=ppt/tags/tag12.xml><?xml version="1.0" encoding="utf-8"?>
<p:tagLst xmlns:a="http://schemas.openxmlformats.org/drawingml/2006/main" xmlns:r="http://schemas.openxmlformats.org/officeDocument/2006/relationships" xmlns:p="http://schemas.openxmlformats.org/presentationml/2006/main">
  <p:tag name="AS_UNIQUEID" val="1026"/>
</p:tagLst>
</file>

<file path=ppt/tags/tag120.xml><?xml version="1.0" encoding="utf-8"?>
<p:tagLst xmlns:a="http://schemas.openxmlformats.org/drawingml/2006/main" xmlns:r="http://schemas.openxmlformats.org/officeDocument/2006/relationships" xmlns:p="http://schemas.openxmlformats.org/presentationml/2006/main">
  <p:tag name="AS_UNIQUEID" val="1179"/>
</p:tagLst>
</file>

<file path=ppt/tags/tag121.xml><?xml version="1.0" encoding="utf-8"?>
<p:tagLst xmlns:a="http://schemas.openxmlformats.org/drawingml/2006/main" xmlns:r="http://schemas.openxmlformats.org/officeDocument/2006/relationships" xmlns:p="http://schemas.openxmlformats.org/presentationml/2006/main">
  <p:tag name="AS_UNIQUEID" val="1180"/>
</p:tagLst>
</file>

<file path=ppt/tags/tag122.xml><?xml version="1.0" encoding="utf-8"?>
<p:tagLst xmlns:a="http://schemas.openxmlformats.org/drawingml/2006/main" xmlns:r="http://schemas.openxmlformats.org/officeDocument/2006/relationships" xmlns:p="http://schemas.openxmlformats.org/presentationml/2006/main">
  <p:tag name="AS_UNIQUEID" val="1181"/>
</p:tagLst>
</file>

<file path=ppt/tags/tag123.xml><?xml version="1.0" encoding="utf-8"?>
<p:tagLst xmlns:a="http://schemas.openxmlformats.org/drawingml/2006/main" xmlns:r="http://schemas.openxmlformats.org/officeDocument/2006/relationships" xmlns:p="http://schemas.openxmlformats.org/presentationml/2006/main">
  <p:tag name="AS_UNIQUEID" val="1182"/>
</p:tagLst>
</file>

<file path=ppt/tags/tag124.xml><?xml version="1.0" encoding="utf-8"?>
<p:tagLst xmlns:a="http://schemas.openxmlformats.org/drawingml/2006/main" xmlns:r="http://schemas.openxmlformats.org/officeDocument/2006/relationships" xmlns:p="http://schemas.openxmlformats.org/presentationml/2006/main">
  <p:tag name="AS_UNIQUEID" val="1183"/>
</p:tagLst>
</file>

<file path=ppt/tags/tag125.xml><?xml version="1.0" encoding="utf-8"?>
<p:tagLst xmlns:a="http://schemas.openxmlformats.org/drawingml/2006/main" xmlns:r="http://schemas.openxmlformats.org/officeDocument/2006/relationships" xmlns:p="http://schemas.openxmlformats.org/presentationml/2006/main">
  <p:tag name="AS_UNIQUEID" val="1174"/>
</p:tagLst>
</file>

<file path=ppt/tags/tag126.xml><?xml version="1.0" encoding="utf-8"?>
<p:tagLst xmlns:a="http://schemas.openxmlformats.org/drawingml/2006/main" xmlns:r="http://schemas.openxmlformats.org/officeDocument/2006/relationships" xmlns:p="http://schemas.openxmlformats.org/presentationml/2006/main">
  <p:tag name="AS_UNIQUEID" val="1175"/>
</p:tagLst>
</file>

<file path=ppt/tags/tag127.xml><?xml version="1.0" encoding="utf-8"?>
<p:tagLst xmlns:a="http://schemas.openxmlformats.org/drawingml/2006/main" xmlns:r="http://schemas.openxmlformats.org/officeDocument/2006/relationships" xmlns:p="http://schemas.openxmlformats.org/presentationml/2006/main">
  <p:tag name="AS_UNIQUEID" val="1176"/>
</p:tagLst>
</file>

<file path=ppt/tags/tag128.xml><?xml version="1.0" encoding="utf-8"?>
<p:tagLst xmlns:a="http://schemas.openxmlformats.org/drawingml/2006/main" xmlns:r="http://schemas.openxmlformats.org/officeDocument/2006/relationships" xmlns:p="http://schemas.openxmlformats.org/presentationml/2006/main">
  <p:tag name="AS_UNIQUEID" val="1189"/>
</p:tagLst>
</file>

<file path=ppt/tags/tag129.xml><?xml version="1.0" encoding="utf-8"?>
<p:tagLst xmlns:a="http://schemas.openxmlformats.org/drawingml/2006/main" xmlns:r="http://schemas.openxmlformats.org/officeDocument/2006/relationships" xmlns:p="http://schemas.openxmlformats.org/presentationml/2006/main">
  <p:tag name="AS_UNIQUEID" val="1190"/>
</p:tagLst>
</file>

<file path=ppt/tags/tag13.xml><?xml version="1.0" encoding="utf-8"?>
<p:tagLst xmlns:a="http://schemas.openxmlformats.org/drawingml/2006/main" xmlns:r="http://schemas.openxmlformats.org/officeDocument/2006/relationships" xmlns:p="http://schemas.openxmlformats.org/presentationml/2006/main">
  <p:tag name="AS_UNIQUEID" val="725"/>
</p:tagLst>
</file>

<file path=ppt/tags/tag130.xml><?xml version="1.0" encoding="utf-8"?>
<p:tagLst xmlns:a="http://schemas.openxmlformats.org/drawingml/2006/main" xmlns:r="http://schemas.openxmlformats.org/officeDocument/2006/relationships" xmlns:p="http://schemas.openxmlformats.org/presentationml/2006/main">
  <p:tag name="AS_UNIQUEID" val="1191"/>
</p:tagLst>
</file>

<file path=ppt/tags/tag131.xml><?xml version="1.0" encoding="utf-8"?>
<p:tagLst xmlns:a="http://schemas.openxmlformats.org/drawingml/2006/main" xmlns:r="http://schemas.openxmlformats.org/officeDocument/2006/relationships" xmlns:p="http://schemas.openxmlformats.org/presentationml/2006/main">
  <p:tag name="AS_UNIQUEID" val="1192"/>
</p:tagLst>
</file>

<file path=ppt/tags/tag132.xml><?xml version="1.0" encoding="utf-8"?>
<p:tagLst xmlns:a="http://schemas.openxmlformats.org/drawingml/2006/main" xmlns:r="http://schemas.openxmlformats.org/officeDocument/2006/relationships" xmlns:p="http://schemas.openxmlformats.org/presentationml/2006/main">
  <p:tag name="AS_UNIQUEID" val="1193"/>
</p:tagLst>
</file>

<file path=ppt/tags/tag133.xml><?xml version="1.0" encoding="utf-8"?>
<p:tagLst xmlns:a="http://schemas.openxmlformats.org/drawingml/2006/main" xmlns:r="http://schemas.openxmlformats.org/officeDocument/2006/relationships" xmlns:p="http://schemas.openxmlformats.org/presentationml/2006/main">
  <p:tag name="AS_UNIQUEID" val="1194"/>
</p:tagLst>
</file>

<file path=ppt/tags/tag134.xml><?xml version="1.0" encoding="utf-8"?>
<p:tagLst xmlns:a="http://schemas.openxmlformats.org/drawingml/2006/main" xmlns:r="http://schemas.openxmlformats.org/officeDocument/2006/relationships" xmlns:p="http://schemas.openxmlformats.org/presentationml/2006/main">
  <p:tag name="AS_UNIQUEID" val="975"/>
</p:tagLst>
</file>

<file path=ppt/tags/tag135.xml><?xml version="1.0" encoding="utf-8"?>
<p:tagLst xmlns:a="http://schemas.openxmlformats.org/drawingml/2006/main" xmlns:r="http://schemas.openxmlformats.org/officeDocument/2006/relationships" xmlns:p="http://schemas.openxmlformats.org/presentationml/2006/main">
  <p:tag name="AS_UNIQUEID" val="972"/>
</p:tagLst>
</file>

<file path=ppt/tags/tag136.xml><?xml version="1.0" encoding="utf-8"?>
<p:tagLst xmlns:a="http://schemas.openxmlformats.org/drawingml/2006/main" xmlns:r="http://schemas.openxmlformats.org/officeDocument/2006/relationships" xmlns:p="http://schemas.openxmlformats.org/presentationml/2006/main">
  <p:tag name="AS_UNIQUEID" val="1185"/>
</p:tagLst>
</file>

<file path=ppt/tags/tag137.xml><?xml version="1.0" encoding="utf-8"?>
<p:tagLst xmlns:a="http://schemas.openxmlformats.org/drawingml/2006/main" xmlns:r="http://schemas.openxmlformats.org/officeDocument/2006/relationships" xmlns:p="http://schemas.openxmlformats.org/presentationml/2006/main">
  <p:tag name="AS_UNIQUEID" val="1186"/>
</p:tagLst>
</file>

<file path=ppt/tags/tag138.xml><?xml version="1.0" encoding="utf-8"?>
<p:tagLst xmlns:a="http://schemas.openxmlformats.org/drawingml/2006/main" xmlns:r="http://schemas.openxmlformats.org/officeDocument/2006/relationships" xmlns:p="http://schemas.openxmlformats.org/presentationml/2006/main">
  <p:tag name="AS_UNIQUEID" val="1187"/>
</p:tagLst>
</file>

<file path=ppt/tags/tag139.xml><?xml version="1.0" encoding="utf-8"?>
<p:tagLst xmlns:a="http://schemas.openxmlformats.org/drawingml/2006/main" xmlns:r="http://schemas.openxmlformats.org/officeDocument/2006/relationships" xmlns:p="http://schemas.openxmlformats.org/presentationml/2006/main">
  <p:tag name="AS_UNIQUEID" val="1196"/>
</p:tagLst>
</file>

<file path=ppt/tags/tag14.xml><?xml version="1.0" encoding="utf-8"?>
<p:tagLst xmlns:a="http://schemas.openxmlformats.org/drawingml/2006/main" xmlns:r="http://schemas.openxmlformats.org/officeDocument/2006/relationships" xmlns:p="http://schemas.openxmlformats.org/presentationml/2006/main">
  <p:tag name="AS_UNIQUEID" val="726"/>
</p:tagLst>
</file>

<file path=ppt/tags/tag140.xml><?xml version="1.0" encoding="utf-8"?>
<p:tagLst xmlns:a="http://schemas.openxmlformats.org/drawingml/2006/main" xmlns:r="http://schemas.openxmlformats.org/officeDocument/2006/relationships" xmlns:p="http://schemas.openxmlformats.org/presentationml/2006/main">
  <p:tag name="AS_UNIQUEID" val="1197"/>
</p:tagLst>
</file>

<file path=ppt/tags/tag141.xml><?xml version="1.0" encoding="utf-8"?>
<p:tagLst xmlns:a="http://schemas.openxmlformats.org/drawingml/2006/main" xmlns:r="http://schemas.openxmlformats.org/officeDocument/2006/relationships" xmlns:p="http://schemas.openxmlformats.org/presentationml/2006/main">
  <p:tag name="AS_UNIQUEID" val="1198"/>
</p:tagLst>
</file>

<file path=ppt/tags/tag142.xml><?xml version="1.0" encoding="utf-8"?>
<p:tagLst xmlns:a="http://schemas.openxmlformats.org/drawingml/2006/main" xmlns:r="http://schemas.openxmlformats.org/officeDocument/2006/relationships" xmlns:p="http://schemas.openxmlformats.org/presentationml/2006/main">
  <p:tag name="AS_UNIQUEID" val="799"/>
</p:tagLst>
</file>

<file path=ppt/tags/tag143.xml><?xml version="1.0" encoding="utf-8"?>
<p:tagLst xmlns:a="http://schemas.openxmlformats.org/drawingml/2006/main" xmlns:r="http://schemas.openxmlformats.org/officeDocument/2006/relationships" xmlns:p="http://schemas.openxmlformats.org/presentationml/2006/main">
  <p:tag name="AS_UNIQUEID" val="980"/>
</p:tagLst>
</file>

<file path=ppt/tags/tag144.xml><?xml version="1.0" encoding="utf-8"?>
<p:tagLst xmlns:a="http://schemas.openxmlformats.org/drawingml/2006/main" xmlns:r="http://schemas.openxmlformats.org/officeDocument/2006/relationships" xmlns:p="http://schemas.openxmlformats.org/presentationml/2006/main">
  <p:tag name="AS_UNIQUEID" val="1204"/>
</p:tagLst>
</file>

<file path=ppt/tags/tag145.xml><?xml version="1.0" encoding="utf-8"?>
<p:tagLst xmlns:a="http://schemas.openxmlformats.org/drawingml/2006/main" xmlns:r="http://schemas.openxmlformats.org/officeDocument/2006/relationships" xmlns:p="http://schemas.openxmlformats.org/presentationml/2006/main">
  <p:tag name="AS_UNIQUEID" val="1205"/>
</p:tagLst>
</file>

<file path=ppt/tags/tag146.xml><?xml version="1.0" encoding="utf-8"?>
<p:tagLst xmlns:a="http://schemas.openxmlformats.org/drawingml/2006/main" xmlns:r="http://schemas.openxmlformats.org/officeDocument/2006/relationships" xmlns:p="http://schemas.openxmlformats.org/presentationml/2006/main">
  <p:tag name="AS_UNIQUEID" val="1206"/>
</p:tagLst>
</file>

<file path=ppt/tags/tag147.xml><?xml version="1.0" encoding="utf-8"?>
<p:tagLst xmlns:a="http://schemas.openxmlformats.org/drawingml/2006/main" xmlns:r="http://schemas.openxmlformats.org/officeDocument/2006/relationships" xmlns:p="http://schemas.openxmlformats.org/presentationml/2006/main">
  <p:tag name="AS_UNIQUEID" val="983"/>
</p:tagLst>
</file>

<file path=ppt/tags/tag148.xml><?xml version="1.0" encoding="utf-8"?>
<p:tagLst xmlns:a="http://schemas.openxmlformats.org/drawingml/2006/main" xmlns:r="http://schemas.openxmlformats.org/officeDocument/2006/relationships" xmlns:p="http://schemas.openxmlformats.org/presentationml/2006/main">
  <p:tag name="AS_UNIQUEID" val="990"/>
</p:tagLst>
</file>

<file path=ppt/tags/tag149.xml><?xml version="1.0" encoding="utf-8"?>
<p:tagLst xmlns:a="http://schemas.openxmlformats.org/drawingml/2006/main" xmlns:r="http://schemas.openxmlformats.org/officeDocument/2006/relationships" xmlns:p="http://schemas.openxmlformats.org/presentationml/2006/main">
  <p:tag name="AS_UNIQUEID" val="986"/>
</p:tagLst>
</file>

<file path=ppt/tags/tag15.xml><?xml version="1.0" encoding="utf-8"?>
<p:tagLst xmlns:a="http://schemas.openxmlformats.org/drawingml/2006/main" xmlns:r="http://schemas.openxmlformats.org/officeDocument/2006/relationships" xmlns:p="http://schemas.openxmlformats.org/presentationml/2006/main">
  <p:tag name="AS_UNIQUEID" val="1033"/>
</p:tagLst>
</file>

<file path=ppt/tags/tag150.xml><?xml version="1.0" encoding="utf-8"?>
<p:tagLst xmlns:a="http://schemas.openxmlformats.org/drawingml/2006/main" xmlns:r="http://schemas.openxmlformats.org/officeDocument/2006/relationships" xmlns:p="http://schemas.openxmlformats.org/presentationml/2006/main">
  <p:tag name="AS_UNIQUEID" val="985"/>
</p:tagLst>
</file>

<file path=ppt/tags/tag151.xml><?xml version="1.0" encoding="utf-8"?>
<p:tagLst xmlns:a="http://schemas.openxmlformats.org/drawingml/2006/main" xmlns:r="http://schemas.openxmlformats.org/officeDocument/2006/relationships" xmlns:p="http://schemas.openxmlformats.org/presentationml/2006/main">
  <p:tag name="AS_UNIQUEID" val="991"/>
</p:tagLst>
</file>

<file path=ppt/tags/tag152.xml><?xml version="1.0" encoding="utf-8"?>
<p:tagLst xmlns:a="http://schemas.openxmlformats.org/drawingml/2006/main" xmlns:r="http://schemas.openxmlformats.org/officeDocument/2006/relationships" xmlns:p="http://schemas.openxmlformats.org/presentationml/2006/main">
  <p:tag name="AS_UNIQUEID" val="987"/>
</p:tagLst>
</file>

<file path=ppt/tags/tag153.xml><?xml version="1.0" encoding="utf-8"?>
<p:tagLst xmlns:a="http://schemas.openxmlformats.org/drawingml/2006/main" xmlns:r="http://schemas.openxmlformats.org/officeDocument/2006/relationships" xmlns:p="http://schemas.openxmlformats.org/presentationml/2006/main">
  <p:tag name="AS_UNIQUEID" val="984"/>
</p:tagLst>
</file>

<file path=ppt/tags/tag154.xml><?xml version="1.0" encoding="utf-8"?>
<p:tagLst xmlns:a="http://schemas.openxmlformats.org/drawingml/2006/main" xmlns:r="http://schemas.openxmlformats.org/officeDocument/2006/relationships" xmlns:p="http://schemas.openxmlformats.org/presentationml/2006/main">
  <p:tag name="AS_UNIQUEID" val="992"/>
</p:tagLst>
</file>

<file path=ppt/tags/tag155.xml><?xml version="1.0" encoding="utf-8"?>
<p:tagLst xmlns:a="http://schemas.openxmlformats.org/drawingml/2006/main" xmlns:r="http://schemas.openxmlformats.org/officeDocument/2006/relationships" xmlns:p="http://schemas.openxmlformats.org/presentationml/2006/main">
  <p:tag name="AS_UNIQUEID" val="988"/>
</p:tagLst>
</file>

<file path=ppt/tags/tag156.xml><?xml version="1.0" encoding="utf-8"?>
<p:tagLst xmlns:a="http://schemas.openxmlformats.org/drawingml/2006/main" xmlns:r="http://schemas.openxmlformats.org/officeDocument/2006/relationships" xmlns:p="http://schemas.openxmlformats.org/presentationml/2006/main">
  <p:tag name="AS_UNIQUEID" val="1200"/>
</p:tagLst>
</file>

<file path=ppt/tags/tag157.xml><?xml version="1.0" encoding="utf-8"?>
<p:tagLst xmlns:a="http://schemas.openxmlformats.org/drawingml/2006/main" xmlns:r="http://schemas.openxmlformats.org/officeDocument/2006/relationships" xmlns:p="http://schemas.openxmlformats.org/presentationml/2006/main">
  <p:tag name="AS_UNIQUEID" val="1201"/>
</p:tagLst>
</file>

<file path=ppt/tags/tag158.xml><?xml version="1.0" encoding="utf-8"?>
<p:tagLst xmlns:a="http://schemas.openxmlformats.org/drawingml/2006/main" xmlns:r="http://schemas.openxmlformats.org/officeDocument/2006/relationships" xmlns:p="http://schemas.openxmlformats.org/presentationml/2006/main">
  <p:tag name="AS_UNIQUEID" val="1202"/>
</p:tagLst>
</file>

<file path=ppt/tags/tag159.xml><?xml version="1.0" encoding="utf-8"?>
<p:tagLst xmlns:a="http://schemas.openxmlformats.org/drawingml/2006/main" xmlns:r="http://schemas.openxmlformats.org/officeDocument/2006/relationships" xmlns:p="http://schemas.openxmlformats.org/presentationml/2006/main">
  <p:tag name="AS_UNIQUEID" val="1208"/>
</p:tagLst>
</file>

<file path=ppt/tags/tag16.xml><?xml version="1.0" encoding="utf-8"?>
<p:tagLst xmlns:a="http://schemas.openxmlformats.org/drawingml/2006/main" xmlns:r="http://schemas.openxmlformats.org/officeDocument/2006/relationships" xmlns:p="http://schemas.openxmlformats.org/presentationml/2006/main">
  <p:tag name="AS_UNIQUEID" val="1034"/>
</p:tagLst>
</file>

<file path=ppt/tags/tag160.xml><?xml version="1.0" encoding="utf-8"?>
<p:tagLst xmlns:a="http://schemas.openxmlformats.org/drawingml/2006/main" xmlns:r="http://schemas.openxmlformats.org/officeDocument/2006/relationships" xmlns:p="http://schemas.openxmlformats.org/presentationml/2006/main">
  <p:tag name="AS_UNIQUEID" val="1209"/>
</p:tagLst>
</file>

<file path=ppt/tags/tag161.xml><?xml version="1.0" encoding="utf-8"?>
<p:tagLst xmlns:a="http://schemas.openxmlformats.org/drawingml/2006/main" xmlns:r="http://schemas.openxmlformats.org/officeDocument/2006/relationships" xmlns:p="http://schemas.openxmlformats.org/presentationml/2006/main">
  <p:tag name="AS_UNIQUEID" val="1210"/>
</p:tagLst>
</file>

<file path=ppt/tags/tag162.xml><?xml version="1.0" encoding="utf-8"?>
<p:tagLst xmlns:a="http://schemas.openxmlformats.org/drawingml/2006/main" xmlns:r="http://schemas.openxmlformats.org/officeDocument/2006/relationships" xmlns:p="http://schemas.openxmlformats.org/presentationml/2006/main">
  <p:tag name="AS_UNIQUEID" val="25"/>
</p:tagLst>
</file>

<file path=ppt/tags/tag163.xml><?xml version="1.0" encoding="utf-8"?>
<p:tagLst xmlns:a="http://schemas.openxmlformats.org/drawingml/2006/main" xmlns:r="http://schemas.openxmlformats.org/officeDocument/2006/relationships" xmlns:p="http://schemas.openxmlformats.org/presentationml/2006/main">
  <p:tag name="AS_UNIQUEID" val="1008"/>
</p:tagLst>
</file>

<file path=ppt/tags/tag164.xml><?xml version="1.0" encoding="utf-8"?>
<p:tagLst xmlns:a="http://schemas.openxmlformats.org/drawingml/2006/main" xmlns:r="http://schemas.openxmlformats.org/officeDocument/2006/relationships" xmlns:p="http://schemas.openxmlformats.org/presentationml/2006/main">
  <p:tag name="AS_UNIQUEID" val="1009"/>
</p:tagLst>
</file>

<file path=ppt/tags/tag165.xml><?xml version="1.0" encoding="utf-8"?>
<p:tagLst xmlns:a="http://schemas.openxmlformats.org/drawingml/2006/main" xmlns:r="http://schemas.openxmlformats.org/officeDocument/2006/relationships" xmlns:p="http://schemas.openxmlformats.org/presentationml/2006/main">
  <p:tag name="AS_UNIQUEID" val="673"/>
</p:tagLst>
</file>

<file path=ppt/tags/tag166.xml><?xml version="1.0" encoding="utf-8"?>
<p:tagLst xmlns:a="http://schemas.openxmlformats.org/drawingml/2006/main" xmlns:r="http://schemas.openxmlformats.org/officeDocument/2006/relationships" xmlns:p="http://schemas.openxmlformats.org/presentationml/2006/main">
  <p:tag name="AS_UNIQUEID" val="1006"/>
  <p:tag name="KSO_WM_BEAUTIFY_FLAG" val="#wm#"/>
  <p:tag name="KSO_WM_DIAGRAM_GROUP_CODE" val="m1-1"/>
  <p:tag name="KSO_WM_TAG_VERSION" val="1.0"/>
  <p:tag name="KSO_WM_TEMPLATE_CATEGORY" val="diagram"/>
  <p:tag name="KSO_WM_TEMPLATE_INDEX" val="20199368"/>
  <p:tag name="KSO_WM_UNIT_COMPATIBLE" val="0"/>
  <p:tag name="KSO_WM_UNIT_DIAGRAM_ISNUMVISUAL" val="0"/>
  <p:tag name="KSO_WM_UNIT_DIAGRAM_ISREFERUNIT" val="0"/>
  <p:tag name="KSO_WM_UNIT_DIAGRAM_MODELTYPE" val="numdgm"/>
  <p:tag name="KSO_WM_UNIT_FILL_FORE_SCHEMECOLOR_INDEX" val="7"/>
  <p:tag name="KSO_WM_UNIT_FILL_TYPE" val="1"/>
  <p:tag name="KSO_WM_UNIT_HIGHLIGHT" val="0"/>
  <p:tag name="KSO_WM_UNIT_ID" val="diagram20199368_1*m_h_i*1_2_2"/>
  <p:tag name="KSO_WM_UNIT_INDEX" val="1_2_2"/>
  <p:tag name="KSO_WM_UNIT_LAYERLEVEL" val="1_1_1"/>
  <p:tag name="KSO_WM_UNIT_TEXT_FILL_FORE_SCHEMECOLOR_INDEX" val="14"/>
  <p:tag name="KSO_WM_UNIT_TEXT_FILL_TYPE" val="1"/>
  <p:tag name="KSO_WM_UNIT_TYPE" val="m_h_i"/>
</p:tagLst>
</file>

<file path=ppt/tags/tag167.xml><?xml version="1.0" encoding="utf-8"?>
<p:tagLst xmlns:a="http://schemas.openxmlformats.org/drawingml/2006/main" xmlns:r="http://schemas.openxmlformats.org/officeDocument/2006/relationships" xmlns:p="http://schemas.openxmlformats.org/presentationml/2006/main">
  <p:tag name="AS_UNIQUEID" val="996"/>
</p:tagLst>
</file>

<file path=ppt/tags/tag168.xml><?xml version="1.0" encoding="utf-8"?>
<p:tagLst xmlns:a="http://schemas.openxmlformats.org/drawingml/2006/main" xmlns:r="http://schemas.openxmlformats.org/officeDocument/2006/relationships" xmlns:p="http://schemas.openxmlformats.org/presentationml/2006/main">
  <p:tag name="AS_UNIQUEID" val="1003"/>
  <p:tag name="KSO_WM_BEAUTIFY_FLAG" val="#wm#"/>
  <p:tag name="KSO_WM_DIAGRAM_GROUP_CODE" val="m1-1"/>
  <p:tag name="KSO_WM_TAG_VERSION" val="1.0"/>
  <p:tag name="KSO_WM_TEMPLATE_CATEGORY" val="diagram"/>
  <p:tag name="KSO_WM_TEMPLATE_INDEX" val="20199368"/>
  <p:tag name="KSO_WM_UNIT_COMPATIBLE" val="0"/>
  <p:tag name="KSO_WM_UNIT_DIAGRAM_ISNUMVISUAL" val="0"/>
  <p:tag name="KSO_WM_UNIT_DIAGRAM_ISREFERUNIT" val="0"/>
  <p:tag name="KSO_WM_UNIT_DIAGRAM_MODELTYPE" val="numdgm"/>
  <p:tag name="KSO_WM_UNIT_FILL_FORE_SCHEMECOLOR_INDEX" val="6"/>
  <p:tag name="KSO_WM_UNIT_FILL_TYPE" val="1"/>
  <p:tag name="KSO_WM_UNIT_HIGHLIGHT" val="0"/>
  <p:tag name="KSO_WM_UNIT_ID" val="diagram20199368_1*m_h_i*1_1_2"/>
  <p:tag name="KSO_WM_UNIT_INDEX" val="1_1_2"/>
  <p:tag name="KSO_WM_UNIT_LAYERLEVEL" val="1_1_1"/>
  <p:tag name="KSO_WM_UNIT_TEXT_FILL_FORE_SCHEMECOLOR_INDEX" val="14"/>
  <p:tag name="KSO_WM_UNIT_TEXT_FILL_TYPE" val="1"/>
  <p:tag name="KSO_WM_UNIT_TYPE" val="m_h_i"/>
</p:tagLst>
</file>

<file path=ppt/tags/tag169.xml><?xml version="1.0" encoding="utf-8"?>
<p:tagLst xmlns:a="http://schemas.openxmlformats.org/drawingml/2006/main" xmlns:r="http://schemas.openxmlformats.org/officeDocument/2006/relationships" xmlns:p="http://schemas.openxmlformats.org/presentationml/2006/main">
  <p:tag name="AS_UNIQUEID" val="1232"/>
</p:tagLst>
</file>

<file path=ppt/tags/tag17.xml><?xml version="1.0" encoding="utf-8"?>
<p:tagLst xmlns:a="http://schemas.openxmlformats.org/drawingml/2006/main" xmlns:r="http://schemas.openxmlformats.org/officeDocument/2006/relationships" xmlns:p="http://schemas.openxmlformats.org/presentationml/2006/main">
  <p:tag name="AS_UNIQUEID" val="1035"/>
</p:tagLst>
</file>

<file path=ppt/tags/tag170.xml><?xml version="1.0" encoding="utf-8"?>
<p:tagLst xmlns:a="http://schemas.openxmlformats.org/drawingml/2006/main" xmlns:r="http://schemas.openxmlformats.org/officeDocument/2006/relationships" xmlns:p="http://schemas.openxmlformats.org/presentationml/2006/main">
  <p:tag name="AS_UNIQUEID" val="1233"/>
</p:tagLst>
</file>

<file path=ppt/tags/tag171.xml><?xml version="1.0" encoding="utf-8"?>
<p:tagLst xmlns:a="http://schemas.openxmlformats.org/drawingml/2006/main" xmlns:r="http://schemas.openxmlformats.org/officeDocument/2006/relationships" xmlns:p="http://schemas.openxmlformats.org/presentationml/2006/main">
  <p:tag name="AS_UNIQUEID" val="1234"/>
</p:tagLst>
</file>

<file path=ppt/tags/tag172.xml><?xml version="1.0" encoding="utf-8"?>
<p:tagLst xmlns:a="http://schemas.openxmlformats.org/drawingml/2006/main" xmlns:r="http://schemas.openxmlformats.org/officeDocument/2006/relationships" xmlns:p="http://schemas.openxmlformats.org/presentationml/2006/main">
  <p:tag name="AS_UNIQUEID" val="1235"/>
</p:tagLst>
</file>

<file path=ppt/tags/tag173.xml><?xml version="1.0" encoding="utf-8"?>
<p:tagLst xmlns:a="http://schemas.openxmlformats.org/drawingml/2006/main" xmlns:r="http://schemas.openxmlformats.org/officeDocument/2006/relationships" xmlns:p="http://schemas.openxmlformats.org/presentationml/2006/main">
  <p:tag name="AS_UNIQUEID" val="1236"/>
</p:tagLst>
</file>

<file path=ppt/tags/tag174.xml><?xml version="1.0" encoding="utf-8"?>
<p:tagLst xmlns:a="http://schemas.openxmlformats.org/drawingml/2006/main" xmlns:r="http://schemas.openxmlformats.org/officeDocument/2006/relationships" xmlns:p="http://schemas.openxmlformats.org/presentationml/2006/main">
  <p:tag name="AS_UNIQUEID" val="1237"/>
</p:tagLst>
</file>

<file path=ppt/tags/tag175.xml><?xml version="1.0" encoding="utf-8"?>
<p:tagLst xmlns:a="http://schemas.openxmlformats.org/drawingml/2006/main" xmlns:r="http://schemas.openxmlformats.org/officeDocument/2006/relationships" xmlns:p="http://schemas.openxmlformats.org/presentationml/2006/main">
  <p:tag name="AS_UNIQUEID" val="1239"/>
</p:tagLst>
</file>

<file path=ppt/tags/tag176.xml><?xml version="1.0" encoding="utf-8"?>
<p:tagLst xmlns:a="http://schemas.openxmlformats.org/drawingml/2006/main" xmlns:r="http://schemas.openxmlformats.org/officeDocument/2006/relationships" xmlns:p="http://schemas.openxmlformats.org/presentationml/2006/main">
  <p:tag name="AS_UNIQUEID" val="1240"/>
</p:tagLst>
</file>

<file path=ppt/tags/tag177.xml><?xml version="1.0" encoding="utf-8"?>
<p:tagLst xmlns:a="http://schemas.openxmlformats.org/drawingml/2006/main" xmlns:r="http://schemas.openxmlformats.org/officeDocument/2006/relationships" xmlns:p="http://schemas.openxmlformats.org/presentationml/2006/main">
  <p:tag name="AS_UNIQUEID" val="1241"/>
</p:tagLst>
</file>

<file path=ppt/tags/tag178.xml><?xml version="1.0" encoding="utf-8"?>
<p:tagLst xmlns:a="http://schemas.openxmlformats.org/drawingml/2006/main" xmlns:r="http://schemas.openxmlformats.org/officeDocument/2006/relationships" xmlns:p="http://schemas.openxmlformats.org/presentationml/2006/main">
  <p:tag name="AS_UNIQUEID" val="1242"/>
</p:tagLst>
</file>

<file path=ppt/tags/tag179.xml><?xml version="1.0" encoding="utf-8"?>
<p:tagLst xmlns:a="http://schemas.openxmlformats.org/drawingml/2006/main" xmlns:r="http://schemas.openxmlformats.org/officeDocument/2006/relationships" xmlns:p="http://schemas.openxmlformats.org/presentationml/2006/main">
  <p:tag name="AS_UNIQUEID" val="1243"/>
</p:tagLst>
</file>

<file path=ppt/tags/tag18.xml><?xml version="1.0" encoding="utf-8"?>
<p:tagLst xmlns:a="http://schemas.openxmlformats.org/drawingml/2006/main" xmlns:r="http://schemas.openxmlformats.org/officeDocument/2006/relationships" xmlns:p="http://schemas.openxmlformats.org/presentationml/2006/main">
  <p:tag name="AS_UNIQUEID" val="1036"/>
</p:tagLst>
</file>

<file path=ppt/tags/tag180.xml><?xml version="1.0" encoding="utf-8"?>
<p:tagLst xmlns:a="http://schemas.openxmlformats.org/drawingml/2006/main" xmlns:r="http://schemas.openxmlformats.org/officeDocument/2006/relationships" xmlns:p="http://schemas.openxmlformats.org/presentationml/2006/main">
  <p:tag name="AS_UNIQUEID" val="1244"/>
</p:tagLst>
</file>

<file path=ppt/tags/tag181.xml><?xml version="1.0" encoding="utf-8"?>
<p:tagLst xmlns:a="http://schemas.openxmlformats.org/drawingml/2006/main" xmlns:r="http://schemas.openxmlformats.org/officeDocument/2006/relationships" xmlns:p="http://schemas.openxmlformats.org/presentationml/2006/main">
  <p:tag name="AS_UNIQUEID" val="1250"/>
</p:tagLst>
</file>

<file path=ppt/tags/tag182.xml><?xml version="1.0" encoding="utf-8"?>
<p:tagLst xmlns:a="http://schemas.openxmlformats.org/drawingml/2006/main" xmlns:r="http://schemas.openxmlformats.org/officeDocument/2006/relationships" xmlns:p="http://schemas.openxmlformats.org/presentationml/2006/main">
  <p:tag name="AS_UNIQUEID" val="1251"/>
</p:tagLst>
</file>

<file path=ppt/tags/tag183.xml><?xml version="1.0" encoding="utf-8"?>
<p:tagLst xmlns:a="http://schemas.openxmlformats.org/drawingml/2006/main" xmlns:r="http://schemas.openxmlformats.org/officeDocument/2006/relationships" xmlns:p="http://schemas.openxmlformats.org/presentationml/2006/main">
  <p:tag name="AS_UNIQUEID" val="1252"/>
</p:tagLst>
</file>

<file path=ppt/tags/tag184.xml><?xml version="1.0" encoding="utf-8"?>
<p:tagLst xmlns:a="http://schemas.openxmlformats.org/drawingml/2006/main" xmlns:r="http://schemas.openxmlformats.org/officeDocument/2006/relationships" xmlns:p="http://schemas.openxmlformats.org/presentationml/2006/main">
  <p:tag name="AS_UNIQUEID" val="1253"/>
</p:tagLst>
</file>

<file path=ppt/tags/tag185.xml><?xml version="1.0" encoding="utf-8"?>
<p:tagLst xmlns:a="http://schemas.openxmlformats.org/drawingml/2006/main" xmlns:r="http://schemas.openxmlformats.org/officeDocument/2006/relationships" xmlns:p="http://schemas.openxmlformats.org/presentationml/2006/main">
  <p:tag name="AS_UNIQUEID" val="1254"/>
</p:tagLst>
</file>

<file path=ppt/tags/tag186.xml><?xml version="1.0" encoding="utf-8"?>
<p:tagLst xmlns:a="http://schemas.openxmlformats.org/drawingml/2006/main" xmlns:r="http://schemas.openxmlformats.org/officeDocument/2006/relationships" xmlns:p="http://schemas.openxmlformats.org/presentationml/2006/main">
  <p:tag name="AS_UNIQUEID" val="1256"/>
</p:tagLst>
</file>

<file path=ppt/tags/tag187.xml><?xml version="1.0" encoding="utf-8"?>
<p:tagLst xmlns:a="http://schemas.openxmlformats.org/drawingml/2006/main" xmlns:r="http://schemas.openxmlformats.org/officeDocument/2006/relationships" xmlns:p="http://schemas.openxmlformats.org/presentationml/2006/main">
  <p:tag name="AS_UNIQUEID" val="809"/>
</p:tagLst>
</file>

<file path=ppt/tags/tag188.xml><?xml version="1.0" encoding="utf-8"?>
<p:tagLst xmlns:a="http://schemas.openxmlformats.org/drawingml/2006/main" xmlns:r="http://schemas.openxmlformats.org/officeDocument/2006/relationships" xmlns:p="http://schemas.openxmlformats.org/presentationml/2006/main">
  <p:tag name="AS_UNIQUEID" val="1257"/>
</p:tagLst>
</file>

<file path=ppt/tags/tag189.xml><?xml version="1.0" encoding="utf-8"?>
<p:tagLst xmlns:a="http://schemas.openxmlformats.org/drawingml/2006/main" xmlns:r="http://schemas.openxmlformats.org/officeDocument/2006/relationships" xmlns:p="http://schemas.openxmlformats.org/presentationml/2006/main">
  <p:tag name="AS_UNIQUEID" val="1246"/>
</p:tagLst>
</file>

<file path=ppt/tags/tag19.xml><?xml version="1.0" encoding="utf-8"?>
<p:tagLst xmlns:a="http://schemas.openxmlformats.org/drawingml/2006/main" xmlns:r="http://schemas.openxmlformats.org/officeDocument/2006/relationships" xmlns:p="http://schemas.openxmlformats.org/presentationml/2006/main">
  <p:tag name="AS_UNIQUEID" val="1037"/>
</p:tagLst>
</file>

<file path=ppt/tags/tag190.xml><?xml version="1.0" encoding="utf-8"?>
<p:tagLst xmlns:a="http://schemas.openxmlformats.org/drawingml/2006/main" xmlns:r="http://schemas.openxmlformats.org/officeDocument/2006/relationships" xmlns:p="http://schemas.openxmlformats.org/presentationml/2006/main">
  <p:tag name="AS_UNIQUEID" val="1247"/>
</p:tagLst>
</file>

<file path=ppt/tags/tag191.xml><?xml version="1.0" encoding="utf-8"?>
<p:tagLst xmlns:a="http://schemas.openxmlformats.org/drawingml/2006/main" xmlns:r="http://schemas.openxmlformats.org/officeDocument/2006/relationships" xmlns:p="http://schemas.openxmlformats.org/presentationml/2006/main">
  <p:tag name="AS_UNIQUEID" val="1248"/>
</p:tagLst>
</file>

<file path=ppt/tags/tag192.xml><?xml version="1.0" encoding="utf-8"?>
<p:tagLst xmlns:a="http://schemas.openxmlformats.org/drawingml/2006/main" xmlns:r="http://schemas.openxmlformats.org/officeDocument/2006/relationships" xmlns:p="http://schemas.openxmlformats.org/presentationml/2006/main">
  <p:tag name="AS_UNIQUEID" val="1263"/>
</p:tagLst>
</file>

<file path=ppt/tags/tag193.xml><?xml version="1.0" encoding="utf-8"?>
<p:tagLst xmlns:a="http://schemas.openxmlformats.org/drawingml/2006/main" xmlns:r="http://schemas.openxmlformats.org/officeDocument/2006/relationships" xmlns:p="http://schemas.openxmlformats.org/presentationml/2006/main">
  <p:tag name="AS_UNIQUEID" val="1264"/>
</p:tagLst>
</file>

<file path=ppt/tags/tag194.xml><?xml version="1.0" encoding="utf-8"?>
<p:tagLst xmlns:a="http://schemas.openxmlformats.org/drawingml/2006/main" xmlns:r="http://schemas.openxmlformats.org/officeDocument/2006/relationships" xmlns:p="http://schemas.openxmlformats.org/presentationml/2006/main">
  <p:tag name="AS_UNIQUEID" val="1265"/>
</p:tagLst>
</file>

<file path=ppt/tags/tag195.xml><?xml version="1.0" encoding="utf-8"?>
<p:tagLst xmlns:a="http://schemas.openxmlformats.org/drawingml/2006/main" xmlns:r="http://schemas.openxmlformats.org/officeDocument/2006/relationships" xmlns:p="http://schemas.openxmlformats.org/presentationml/2006/main">
  <p:tag name="AS_UNIQUEID" val="1266"/>
</p:tagLst>
</file>

<file path=ppt/tags/tag196.xml><?xml version="1.0" encoding="utf-8"?>
<p:tagLst xmlns:a="http://schemas.openxmlformats.org/drawingml/2006/main" xmlns:r="http://schemas.openxmlformats.org/officeDocument/2006/relationships" xmlns:p="http://schemas.openxmlformats.org/presentationml/2006/main">
  <p:tag name="AS_UNIQUEID" val="1267"/>
</p:tagLst>
</file>

<file path=ppt/tags/tag197.xml><?xml version="1.0" encoding="utf-8"?>
<p:tagLst xmlns:a="http://schemas.openxmlformats.org/drawingml/2006/main" xmlns:r="http://schemas.openxmlformats.org/officeDocument/2006/relationships" xmlns:p="http://schemas.openxmlformats.org/presentationml/2006/main">
  <p:tag name="AS_UNIQUEID" val="193"/>
</p:tagLst>
</file>

<file path=ppt/tags/tag198.xml><?xml version="1.0" encoding="utf-8"?>
<p:tagLst xmlns:a="http://schemas.openxmlformats.org/drawingml/2006/main" xmlns:r="http://schemas.openxmlformats.org/officeDocument/2006/relationships" xmlns:p="http://schemas.openxmlformats.org/presentationml/2006/main">
  <p:tag name="AS_UNIQUEID" val="194"/>
</p:tagLst>
</file>

<file path=ppt/tags/tag199.xml><?xml version="1.0" encoding="utf-8"?>
<p:tagLst xmlns:a="http://schemas.openxmlformats.org/drawingml/2006/main" xmlns:r="http://schemas.openxmlformats.org/officeDocument/2006/relationships" xmlns:p="http://schemas.openxmlformats.org/presentationml/2006/main">
  <p:tag name="AS_UNIQUEID" val="195"/>
</p:tagLst>
</file>

<file path=ppt/tags/tag2.xml><?xml version="1.0" encoding="utf-8"?>
<p:tagLst xmlns:a="http://schemas.openxmlformats.org/drawingml/2006/main" xmlns:r="http://schemas.openxmlformats.org/officeDocument/2006/relationships" xmlns:p="http://schemas.openxmlformats.org/presentationml/2006/main">
  <p:tag name="AS_UNIQUEID" val="1011"/>
</p:tagLst>
</file>

<file path=ppt/tags/tag20.xml><?xml version="1.0" encoding="utf-8"?>
<p:tagLst xmlns:a="http://schemas.openxmlformats.org/drawingml/2006/main" xmlns:r="http://schemas.openxmlformats.org/officeDocument/2006/relationships" xmlns:p="http://schemas.openxmlformats.org/presentationml/2006/main">
  <p:tag name="AS_UNIQUEID" val="1042"/>
</p:tagLst>
</file>

<file path=ppt/tags/tag200.xml><?xml version="1.0" encoding="utf-8"?>
<p:tagLst xmlns:a="http://schemas.openxmlformats.org/drawingml/2006/main" xmlns:r="http://schemas.openxmlformats.org/officeDocument/2006/relationships" xmlns:p="http://schemas.openxmlformats.org/presentationml/2006/main">
  <p:tag name="AS_UNIQUEID" val="196"/>
</p:tagLst>
</file>

<file path=ppt/tags/tag201.xml><?xml version="1.0" encoding="utf-8"?>
<p:tagLst xmlns:a="http://schemas.openxmlformats.org/drawingml/2006/main" xmlns:r="http://schemas.openxmlformats.org/officeDocument/2006/relationships" xmlns:p="http://schemas.openxmlformats.org/presentationml/2006/main">
  <p:tag name="AS_UNIQUEID" val="197"/>
</p:tagLst>
</file>

<file path=ppt/tags/tag202.xml><?xml version="1.0" encoding="utf-8"?>
<p:tagLst xmlns:a="http://schemas.openxmlformats.org/drawingml/2006/main" xmlns:r="http://schemas.openxmlformats.org/officeDocument/2006/relationships" xmlns:p="http://schemas.openxmlformats.org/presentationml/2006/main">
  <p:tag name="AS_UNIQUEID" val="198"/>
</p:tagLst>
</file>

<file path=ppt/tags/tag203.xml><?xml version="1.0" encoding="utf-8"?>
<p:tagLst xmlns:a="http://schemas.openxmlformats.org/drawingml/2006/main" xmlns:r="http://schemas.openxmlformats.org/officeDocument/2006/relationships" xmlns:p="http://schemas.openxmlformats.org/presentationml/2006/main">
  <p:tag name="AS_UNIQUEID" val="199"/>
</p:tagLst>
</file>

<file path=ppt/tags/tag204.xml><?xml version="1.0" encoding="utf-8"?>
<p:tagLst xmlns:a="http://schemas.openxmlformats.org/drawingml/2006/main" xmlns:r="http://schemas.openxmlformats.org/officeDocument/2006/relationships" xmlns:p="http://schemas.openxmlformats.org/presentationml/2006/main">
  <p:tag name="AS_UNIQUEID" val="200"/>
</p:tagLst>
</file>

<file path=ppt/tags/tag205.xml><?xml version="1.0" encoding="utf-8"?>
<p:tagLst xmlns:a="http://schemas.openxmlformats.org/drawingml/2006/main" xmlns:r="http://schemas.openxmlformats.org/officeDocument/2006/relationships" xmlns:p="http://schemas.openxmlformats.org/presentationml/2006/main">
  <p:tag name="AS_UNIQUEID" val="1259"/>
</p:tagLst>
</file>

<file path=ppt/tags/tag206.xml><?xml version="1.0" encoding="utf-8"?>
<p:tagLst xmlns:a="http://schemas.openxmlformats.org/drawingml/2006/main" xmlns:r="http://schemas.openxmlformats.org/officeDocument/2006/relationships" xmlns:p="http://schemas.openxmlformats.org/presentationml/2006/main">
  <p:tag name="AS_UNIQUEID" val="1260"/>
</p:tagLst>
</file>

<file path=ppt/tags/tag207.xml><?xml version="1.0" encoding="utf-8"?>
<p:tagLst xmlns:a="http://schemas.openxmlformats.org/drawingml/2006/main" xmlns:r="http://schemas.openxmlformats.org/officeDocument/2006/relationships" xmlns:p="http://schemas.openxmlformats.org/presentationml/2006/main">
  <p:tag name="AS_UNIQUEID" val="1261"/>
</p:tagLst>
</file>

<file path=ppt/tags/tag208.xml><?xml version="1.0" encoding="utf-8"?>
<p:tagLst xmlns:a="http://schemas.openxmlformats.org/drawingml/2006/main" xmlns:r="http://schemas.openxmlformats.org/officeDocument/2006/relationships" xmlns:p="http://schemas.openxmlformats.org/presentationml/2006/main">
  <p:tag name="AS_UNIQUEID" val="1273"/>
</p:tagLst>
</file>

<file path=ppt/tags/tag209.xml><?xml version="1.0" encoding="utf-8"?>
<p:tagLst xmlns:a="http://schemas.openxmlformats.org/drawingml/2006/main" xmlns:r="http://schemas.openxmlformats.org/officeDocument/2006/relationships" xmlns:p="http://schemas.openxmlformats.org/presentationml/2006/main">
  <p:tag name="AS_UNIQUEID" val="1274"/>
</p:tagLst>
</file>

<file path=ppt/tags/tag21.xml><?xml version="1.0" encoding="utf-8"?>
<p:tagLst xmlns:a="http://schemas.openxmlformats.org/drawingml/2006/main" xmlns:r="http://schemas.openxmlformats.org/officeDocument/2006/relationships" xmlns:p="http://schemas.openxmlformats.org/presentationml/2006/main">
  <p:tag name="AS_UNIQUEID" val="1043"/>
</p:tagLst>
</file>

<file path=ppt/tags/tag210.xml><?xml version="1.0" encoding="utf-8"?>
<p:tagLst xmlns:a="http://schemas.openxmlformats.org/drawingml/2006/main" xmlns:r="http://schemas.openxmlformats.org/officeDocument/2006/relationships" xmlns:p="http://schemas.openxmlformats.org/presentationml/2006/main">
  <p:tag name="AS_UNIQUEID" val="1275"/>
</p:tagLst>
</file>

<file path=ppt/tags/tag211.xml><?xml version="1.0" encoding="utf-8"?>
<p:tagLst xmlns:a="http://schemas.openxmlformats.org/drawingml/2006/main" xmlns:r="http://schemas.openxmlformats.org/officeDocument/2006/relationships" xmlns:p="http://schemas.openxmlformats.org/presentationml/2006/main">
  <p:tag name="AS_UNIQUEID" val="1276"/>
</p:tagLst>
</file>

<file path=ppt/tags/tag212.xml><?xml version="1.0" encoding="utf-8"?>
<p:tagLst xmlns:a="http://schemas.openxmlformats.org/drawingml/2006/main" xmlns:r="http://schemas.openxmlformats.org/officeDocument/2006/relationships" xmlns:p="http://schemas.openxmlformats.org/presentationml/2006/main">
  <p:tag name="AS_UNIQUEID" val="867"/>
</p:tagLst>
</file>

<file path=ppt/tags/tag213.xml><?xml version="1.0" encoding="utf-8"?>
<p:tagLst xmlns:a="http://schemas.openxmlformats.org/drawingml/2006/main" xmlns:r="http://schemas.openxmlformats.org/officeDocument/2006/relationships" xmlns:p="http://schemas.openxmlformats.org/presentationml/2006/main">
  <p:tag name="AS_UNIQUEID" val="1269"/>
</p:tagLst>
</file>

<file path=ppt/tags/tag214.xml><?xml version="1.0" encoding="utf-8"?>
<p:tagLst xmlns:a="http://schemas.openxmlformats.org/drawingml/2006/main" xmlns:r="http://schemas.openxmlformats.org/officeDocument/2006/relationships" xmlns:p="http://schemas.openxmlformats.org/presentationml/2006/main">
  <p:tag name="AS_UNIQUEID" val="1270"/>
</p:tagLst>
</file>

<file path=ppt/tags/tag215.xml><?xml version="1.0" encoding="utf-8"?>
<p:tagLst xmlns:a="http://schemas.openxmlformats.org/drawingml/2006/main" xmlns:r="http://schemas.openxmlformats.org/officeDocument/2006/relationships" xmlns:p="http://schemas.openxmlformats.org/presentationml/2006/main">
  <p:tag name="AS_UNIQUEID" val="1271"/>
</p:tagLst>
</file>

<file path=ppt/tags/tag216.xml><?xml version="1.0" encoding="utf-8"?>
<p:tagLst xmlns:a="http://schemas.openxmlformats.org/drawingml/2006/main" xmlns:r="http://schemas.openxmlformats.org/officeDocument/2006/relationships" xmlns:p="http://schemas.openxmlformats.org/presentationml/2006/main">
  <p:tag name="AS_UNIQUEID" val="1284"/>
</p:tagLst>
</file>

<file path=ppt/tags/tag217.xml><?xml version="1.0" encoding="utf-8"?>
<p:tagLst xmlns:a="http://schemas.openxmlformats.org/drawingml/2006/main" xmlns:r="http://schemas.openxmlformats.org/officeDocument/2006/relationships" xmlns:p="http://schemas.openxmlformats.org/presentationml/2006/main">
  <p:tag name="AS_UNIQUEID" val="1285"/>
</p:tagLst>
</file>

<file path=ppt/tags/tag218.xml><?xml version="1.0" encoding="utf-8"?>
<p:tagLst xmlns:a="http://schemas.openxmlformats.org/drawingml/2006/main" xmlns:r="http://schemas.openxmlformats.org/officeDocument/2006/relationships" xmlns:p="http://schemas.openxmlformats.org/presentationml/2006/main">
  <p:tag name="AS_UNIQUEID" val="1286"/>
</p:tagLst>
</file>

<file path=ppt/tags/tag219.xml><?xml version="1.0" encoding="utf-8"?>
<p:tagLst xmlns:a="http://schemas.openxmlformats.org/drawingml/2006/main" xmlns:r="http://schemas.openxmlformats.org/officeDocument/2006/relationships" xmlns:p="http://schemas.openxmlformats.org/presentationml/2006/main">
  <p:tag name="AS_UNIQUEID" val="1287"/>
</p:tagLst>
</file>

<file path=ppt/tags/tag22.xml><?xml version="1.0" encoding="utf-8"?>
<p:tagLst xmlns:a="http://schemas.openxmlformats.org/drawingml/2006/main" xmlns:r="http://schemas.openxmlformats.org/officeDocument/2006/relationships" xmlns:p="http://schemas.openxmlformats.org/presentationml/2006/main">
  <p:tag name="AS_UNIQUEID" val="1044"/>
</p:tagLst>
</file>

<file path=ppt/tags/tag220.xml><?xml version="1.0" encoding="utf-8"?>
<p:tagLst xmlns:a="http://schemas.openxmlformats.org/drawingml/2006/main" xmlns:r="http://schemas.openxmlformats.org/officeDocument/2006/relationships" xmlns:p="http://schemas.openxmlformats.org/presentationml/2006/main">
  <p:tag name="AS_UNIQUEID" val="870"/>
</p:tagLst>
</file>

<file path=ppt/tags/tag221.xml><?xml version="1.0" encoding="utf-8"?>
<p:tagLst xmlns:a="http://schemas.openxmlformats.org/drawingml/2006/main" xmlns:r="http://schemas.openxmlformats.org/officeDocument/2006/relationships" xmlns:p="http://schemas.openxmlformats.org/presentationml/2006/main">
  <p:tag name="AS_UNIQUEID" val="1288"/>
</p:tagLst>
</file>

<file path=ppt/tags/tag222.xml><?xml version="1.0" encoding="utf-8"?>
<p:tagLst xmlns:a="http://schemas.openxmlformats.org/drawingml/2006/main" xmlns:r="http://schemas.openxmlformats.org/officeDocument/2006/relationships" xmlns:p="http://schemas.openxmlformats.org/presentationml/2006/main">
  <p:tag name="AS_UNIQUEID" val="1289"/>
</p:tagLst>
</file>

<file path=ppt/tags/tag223.xml><?xml version="1.0" encoding="utf-8"?>
<p:tagLst xmlns:a="http://schemas.openxmlformats.org/drawingml/2006/main" xmlns:r="http://schemas.openxmlformats.org/officeDocument/2006/relationships" xmlns:p="http://schemas.openxmlformats.org/presentationml/2006/main">
  <p:tag name="AS_UNIQUEID" val="1277"/>
</p:tagLst>
</file>

<file path=ppt/tags/tag224.xml><?xml version="1.0" encoding="utf-8"?>
<p:tagLst xmlns:a="http://schemas.openxmlformats.org/drawingml/2006/main" xmlns:r="http://schemas.openxmlformats.org/officeDocument/2006/relationships" xmlns:p="http://schemas.openxmlformats.org/presentationml/2006/main">
  <p:tag name="AS_UNIQUEID" val="1280"/>
</p:tagLst>
</file>

<file path=ppt/tags/tag225.xml><?xml version="1.0" encoding="utf-8"?>
<p:tagLst xmlns:a="http://schemas.openxmlformats.org/drawingml/2006/main" xmlns:r="http://schemas.openxmlformats.org/officeDocument/2006/relationships" xmlns:p="http://schemas.openxmlformats.org/presentationml/2006/main">
  <p:tag name="AS_UNIQUEID" val="1281"/>
</p:tagLst>
</file>

<file path=ppt/tags/tag226.xml><?xml version="1.0" encoding="utf-8"?>
<p:tagLst xmlns:a="http://schemas.openxmlformats.org/drawingml/2006/main" xmlns:r="http://schemas.openxmlformats.org/officeDocument/2006/relationships" xmlns:p="http://schemas.openxmlformats.org/presentationml/2006/main">
  <p:tag name="AS_UNIQUEID" val="1282"/>
</p:tagLst>
</file>

<file path=ppt/tags/tag2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270,&quot;width&quot;:4920}"/>
</p:tagLst>
</file>

<file path=ppt/tags/tag228.xml><?xml version="1.0" encoding="utf-8"?>
<p:tagLst xmlns:a="http://schemas.openxmlformats.org/drawingml/2006/main" xmlns:r="http://schemas.openxmlformats.org/officeDocument/2006/relationships" xmlns:p="http://schemas.openxmlformats.org/presentationml/2006/main">
  <p:tag name="AS_UNIQUEID" val="1295"/>
</p:tagLst>
</file>

<file path=ppt/tags/tag229.xml><?xml version="1.0" encoding="utf-8"?>
<p:tagLst xmlns:a="http://schemas.openxmlformats.org/drawingml/2006/main" xmlns:r="http://schemas.openxmlformats.org/officeDocument/2006/relationships" xmlns:p="http://schemas.openxmlformats.org/presentationml/2006/main">
  <p:tag name="AS_UNIQUEID" val="1296"/>
</p:tagLst>
</file>

<file path=ppt/tags/tag23.xml><?xml version="1.0" encoding="utf-8"?>
<p:tagLst xmlns:a="http://schemas.openxmlformats.org/drawingml/2006/main" xmlns:r="http://schemas.openxmlformats.org/officeDocument/2006/relationships" xmlns:p="http://schemas.openxmlformats.org/presentationml/2006/main">
  <p:tag name="AS_UNIQUEID" val="1045"/>
</p:tagLst>
</file>

<file path=ppt/tags/tag230.xml><?xml version="1.0" encoding="utf-8"?>
<p:tagLst xmlns:a="http://schemas.openxmlformats.org/drawingml/2006/main" xmlns:r="http://schemas.openxmlformats.org/officeDocument/2006/relationships" xmlns:p="http://schemas.openxmlformats.org/presentationml/2006/main">
  <p:tag name="AS_UNIQUEID" val="1297"/>
</p:tagLst>
</file>

<file path=ppt/tags/tag231.xml><?xml version="1.0" encoding="utf-8"?>
<p:tagLst xmlns:a="http://schemas.openxmlformats.org/drawingml/2006/main" xmlns:r="http://schemas.openxmlformats.org/officeDocument/2006/relationships" xmlns:p="http://schemas.openxmlformats.org/presentationml/2006/main">
  <p:tag name="AS_UNIQUEID" val="1298"/>
</p:tagLst>
</file>

<file path=ppt/tags/tag232.xml><?xml version="1.0" encoding="utf-8"?>
<p:tagLst xmlns:a="http://schemas.openxmlformats.org/drawingml/2006/main" xmlns:r="http://schemas.openxmlformats.org/officeDocument/2006/relationships" xmlns:p="http://schemas.openxmlformats.org/presentationml/2006/main">
  <p:tag name="AS_UNIQUEID" val="82"/>
</p:tagLst>
</file>

<file path=ppt/tags/tag233.xml><?xml version="1.0" encoding="utf-8"?>
<p:tagLst xmlns:a="http://schemas.openxmlformats.org/drawingml/2006/main" xmlns:r="http://schemas.openxmlformats.org/officeDocument/2006/relationships" xmlns:p="http://schemas.openxmlformats.org/presentationml/2006/main">
  <p:tag name="AS_UNIQUEID" val="83"/>
</p:tagLst>
</file>

<file path=ppt/tags/tag234.xml><?xml version="1.0" encoding="utf-8"?>
<p:tagLst xmlns:a="http://schemas.openxmlformats.org/drawingml/2006/main" xmlns:r="http://schemas.openxmlformats.org/officeDocument/2006/relationships" xmlns:p="http://schemas.openxmlformats.org/presentationml/2006/main">
  <p:tag name="AS_UNIQUEID" val="85"/>
</p:tagLst>
</file>

<file path=ppt/tags/tag235.xml><?xml version="1.0" encoding="utf-8"?>
<p:tagLst xmlns:a="http://schemas.openxmlformats.org/drawingml/2006/main" xmlns:r="http://schemas.openxmlformats.org/officeDocument/2006/relationships" xmlns:p="http://schemas.openxmlformats.org/presentationml/2006/main">
  <p:tag name="AS_UNIQUEID" val="89"/>
</p:tagLst>
</file>

<file path=ppt/tags/tag236.xml><?xml version="1.0" encoding="utf-8"?>
<p:tagLst xmlns:a="http://schemas.openxmlformats.org/drawingml/2006/main" xmlns:r="http://schemas.openxmlformats.org/officeDocument/2006/relationships" xmlns:p="http://schemas.openxmlformats.org/presentationml/2006/main">
  <p:tag name="AS_UNIQUEID" val="90"/>
</p:tagLst>
</file>

<file path=ppt/tags/tag237.xml><?xml version="1.0" encoding="utf-8"?>
<p:tagLst xmlns:a="http://schemas.openxmlformats.org/drawingml/2006/main" xmlns:r="http://schemas.openxmlformats.org/officeDocument/2006/relationships" xmlns:p="http://schemas.openxmlformats.org/presentationml/2006/main">
  <p:tag name="AS_UNIQUEID" val="86"/>
</p:tagLst>
</file>

<file path=ppt/tags/tag238.xml><?xml version="1.0" encoding="utf-8"?>
<p:tagLst xmlns:a="http://schemas.openxmlformats.org/drawingml/2006/main" xmlns:r="http://schemas.openxmlformats.org/officeDocument/2006/relationships" xmlns:p="http://schemas.openxmlformats.org/presentationml/2006/main">
  <p:tag name="AS_UNIQUEID" val="88"/>
</p:tagLst>
</file>

<file path=ppt/tags/tag239.xml><?xml version="1.0" encoding="utf-8"?>
<p:tagLst xmlns:a="http://schemas.openxmlformats.org/drawingml/2006/main" xmlns:r="http://schemas.openxmlformats.org/officeDocument/2006/relationships" xmlns:p="http://schemas.openxmlformats.org/presentationml/2006/main">
  <p:tag name="AS_UNIQUEID" val="87"/>
</p:tagLst>
</file>

<file path=ppt/tags/tag24.xml><?xml version="1.0" encoding="utf-8"?>
<p:tagLst xmlns:a="http://schemas.openxmlformats.org/drawingml/2006/main" xmlns:r="http://schemas.openxmlformats.org/officeDocument/2006/relationships" xmlns:p="http://schemas.openxmlformats.org/presentationml/2006/main">
  <p:tag name="AS_UNIQUEID" val="1046"/>
</p:tagLst>
</file>

<file path=ppt/tags/tag240.xml><?xml version="1.0" encoding="utf-8"?>
<p:tagLst xmlns:a="http://schemas.openxmlformats.org/drawingml/2006/main" xmlns:r="http://schemas.openxmlformats.org/officeDocument/2006/relationships" xmlns:p="http://schemas.openxmlformats.org/presentationml/2006/main">
  <p:tag name="AS_UNIQUEID" val="84"/>
</p:tagLst>
</file>

<file path=ppt/tags/tag241.xml><?xml version="1.0" encoding="utf-8"?>
<p:tagLst xmlns:a="http://schemas.openxmlformats.org/drawingml/2006/main" xmlns:r="http://schemas.openxmlformats.org/officeDocument/2006/relationships" xmlns:p="http://schemas.openxmlformats.org/presentationml/2006/main">
  <p:tag name="AS_UNIQUEID" val="1299"/>
</p:tagLst>
</file>

<file path=ppt/tags/tag242.xml><?xml version="1.0" encoding="utf-8"?>
<p:tagLst xmlns:a="http://schemas.openxmlformats.org/drawingml/2006/main" xmlns:r="http://schemas.openxmlformats.org/officeDocument/2006/relationships" xmlns:p="http://schemas.openxmlformats.org/presentationml/2006/main">
  <p:tag name="AS_UNIQUEID" val="1291"/>
</p:tagLst>
</file>

<file path=ppt/tags/tag243.xml><?xml version="1.0" encoding="utf-8"?>
<p:tagLst xmlns:a="http://schemas.openxmlformats.org/drawingml/2006/main" xmlns:r="http://schemas.openxmlformats.org/officeDocument/2006/relationships" xmlns:p="http://schemas.openxmlformats.org/presentationml/2006/main">
  <p:tag name="AS_UNIQUEID" val="1292"/>
</p:tagLst>
</file>

<file path=ppt/tags/tag244.xml><?xml version="1.0" encoding="utf-8"?>
<p:tagLst xmlns:a="http://schemas.openxmlformats.org/drawingml/2006/main" xmlns:r="http://schemas.openxmlformats.org/officeDocument/2006/relationships" xmlns:p="http://schemas.openxmlformats.org/presentationml/2006/main">
  <p:tag name="AS_UNIQUEID" val="1293"/>
</p:tagLst>
</file>

<file path=ppt/tags/tag245.xml><?xml version="1.0" encoding="utf-8"?>
<p:tagLst xmlns:a="http://schemas.openxmlformats.org/drawingml/2006/main" xmlns:r="http://schemas.openxmlformats.org/officeDocument/2006/relationships" xmlns:p="http://schemas.openxmlformats.org/presentationml/2006/main">
  <p:tag name="AS_UNIQUEID" val="1301"/>
</p:tagLst>
</file>

<file path=ppt/tags/tag246.xml><?xml version="1.0" encoding="utf-8"?>
<p:tagLst xmlns:a="http://schemas.openxmlformats.org/drawingml/2006/main" xmlns:r="http://schemas.openxmlformats.org/officeDocument/2006/relationships" xmlns:p="http://schemas.openxmlformats.org/presentationml/2006/main">
  <p:tag name="AS_UNIQUEID" val="1302"/>
</p:tagLst>
</file>

<file path=ppt/tags/tag247.xml><?xml version="1.0" encoding="utf-8"?>
<p:tagLst xmlns:a="http://schemas.openxmlformats.org/drawingml/2006/main" xmlns:r="http://schemas.openxmlformats.org/officeDocument/2006/relationships" xmlns:p="http://schemas.openxmlformats.org/presentationml/2006/main">
  <p:tag name="AS_UNIQUEID" val="1303"/>
</p:tagLst>
</file>

<file path=ppt/tags/tag248.xml><?xml version="1.0" encoding="utf-8"?>
<p:tagLst xmlns:a="http://schemas.openxmlformats.org/drawingml/2006/main" xmlns:r="http://schemas.openxmlformats.org/officeDocument/2006/relationships" xmlns:p="http://schemas.openxmlformats.org/presentationml/2006/main">
  <p:tag name="AS_UNIQUEID" val="116"/>
</p:tagLst>
</file>

<file path=ppt/tags/tag249.xml><?xml version="1.0" encoding="utf-8"?>
<p:tagLst xmlns:a="http://schemas.openxmlformats.org/drawingml/2006/main" xmlns:r="http://schemas.openxmlformats.org/officeDocument/2006/relationships" xmlns:p="http://schemas.openxmlformats.org/presentationml/2006/main">
  <p:tag name="AS_UNIQUEID" val="115"/>
</p:tagLst>
</file>

<file path=ppt/tags/tag25.xml><?xml version="1.0" encoding="utf-8"?>
<p:tagLst xmlns:a="http://schemas.openxmlformats.org/drawingml/2006/main" xmlns:r="http://schemas.openxmlformats.org/officeDocument/2006/relationships" xmlns:p="http://schemas.openxmlformats.org/presentationml/2006/main">
  <p:tag name="AS_UNIQUEID" val="1047"/>
</p:tagLst>
</file>

<file path=ppt/tags/tag250.xml><?xml version="1.0" encoding="utf-8"?>
<p:tagLst xmlns:a="http://schemas.openxmlformats.org/drawingml/2006/main" xmlns:r="http://schemas.openxmlformats.org/officeDocument/2006/relationships" xmlns:p="http://schemas.openxmlformats.org/presentationml/2006/main">
  <p:tag name="AS_UNIQUEID" val="119"/>
</p:tagLst>
</file>

<file path=ppt/tags/tag251.xml><?xml version="1.0" encoding="utf-8"?>
<p:tagLst xmlns:a="http://schemas.openxmlformats.org/drawingml/2006/main" xmlns:r="http://schemas.openxmlformats.org/officeDocument/2006/relationships" xmlns:p="http://schemas.openxmlformats.org/presentationml/2006/main">
  <p:tag name="AS_UNIQUEID" val="117"/>
</p:tagLst>
</file>

<file path=ppt/tags/tag252.xml><?xml version="1.0" encoding="utf-8"?>
<p:tagLst xmlns:a="http://schemas.openxmlformats.org/drawingml/2006/main" xmlns:r="http://schemas.openxmlformats.org/officeDocument/2006/relationships" xmlns:p="http://schemas.openxmlformats.org/presentationml/2006/main">
  <p:tag name="AS_UNIQUEID" val="120"/>
</p:tagLst>
</file>

<file path=ppt/tags/tag253.xml><?xml version="1.0" encoding="utf-8"?>
<p:tagLst xmlns:a="http://schemas.openxmlformats.org/drawingml/2006/main" xmlns:r="http://schemas.openxmlformats.org/officeDocument/2006/relationships" xmlns:p="http://schemas.openxmlformats.org/presentationml/2006/main">
  <p:tag name="AS_UNIQUEID" val="118"/>
</p:tagLst>
</file>

<file path=ppt/tags/tag254.xml><?xml version="1.0" encoding="utf-8"?>
<p:tagLst xmlns:a="http://schemas.openxmlformats.org/drawingml/2006/main" xmlns:r="http://schemas.openxmlformats.org/officeDocument/2006/relationships" xmlns:p="http://schemas.openxmlformats.org/presentationml/2006/main">
  <p:tag name="AS_UNIQUEID" val="1304"/>
</p:tagLst>
</file>

<file path=ppt/tags/tag255.xml><?xml version="1.0" encoding="utf-8"?>
<p:tagLst xmlns:a="http://schemas.openxmlformats.org/drawingml/2006/main" xmlns:r="http://schemas.openxmlformats.org/officeDocument/2006/relationships" xmlns:p="http://schemas.openxmlformats.org/presentationml/2006/main">
  <p:tag name="AS_UNIQUEID" val="1306"/>
</p:tagLst>
</file>

<file path=ppt/tags/tag256.xml><?xml version="1.0" encoding="utf-8"?>
<p:tagLst xmlns:a="http://schemas.openxmlformats.org/drawingml/2006/main" xmlns:r="http://schemas.openxmlformats.org/officeDocument/2006/relationships" xmlns:p="http://schemas.openxmlformats.org/presentationml/2006/main">
  <p:tag name="AS_UNIQUEID" val="1307"/>
</p:tagLst>
</file>

<file path=ppt/tags/tag257.xml><?xml version="1.0" encoding="utf-8"?>
<p:tagLst xmlns:a="http://schemas.openxmlformats.org/drawingml/2006/main" xmlns:r="http://schemas.openxmlformats.org/officeDocument/2006/relationships" xmlns:p="http://schemas.openxmlformats.org/presentationml/2006/main">
  <p:tag name="AS_UNIQUEID" val="1308"/>
</p:tagLst>
</file>

<file path=ppt/tags/tag258.xml><?xml version="1.0" encoding="utf-8"?>
<p:tagLst xmlns:a="http://schemas.openxmlformats.org/drawingml/2006/main" xmlns:r="http://schemas.openxmlformats.org/officeDocument/2006/relationships" xmlns:p="http://schemas.openxmlformats.org/presentationml/2006/main">
  <p:tag name="AS_UNIQUEID" val="1309"/>
</p:tagLst>
</file>

<file path=ppt/tags/tag259.xml><?xml version="1.0" encoding="utf-8"?>
<p:tagLst xmlns:a="http://schemas.openxmlformats.org/drawingml/2006/main" xmlns:r="http://schemas.openxmlformats.org/officeDocument/2006/relationships" xmlns:p="http://schemas.openxmlformats.org/presentationml/2006/main">
  <p:tag name="AS_UNIQUEID" val="1310"/>
</p:tagLst>
</file>

<file path=ppt/tags/tag26.xml><?xml version="1.0" encoding="utf-8"?>
<p:tagLst xmlns:a="http://schemas.openxmlformats.org/drawingml/2006/main" xmlns:r="http://schemas.openxmlformats.org/officeDocument/2006/relationships" xmlns:p="http://schemas.openxmlformats.org/presentationml/2006/main">
  <p:tag name="AS_UNIQUEID" val="1049"/>
</p:tagLst>
</file>

<file path=ppt/tags/tag260.xml><?xml version="1.0" encoding="utf-8"?>
<p:tagLst xmlns:a="http://schemas.openxmlformats.org/drawingml/2006/main" xmlns:r="http://schemas.openxmlformats.org/officeDocument/2006/relationships" xmlns:p="http://schemas.openxmlformats.org/presentationml/2006/main">
  <p:tag name="GENSWF_ADVANCE_TIME" val="5"/>
  <p:tag name="ISPRING_CUSTOM_TIMING_USED" val="1"/>
  <p:tag name="ISPRING_SLIDE_ID_2" val="{8A79FDD6-2179-41AF-9112-195CBEFFD948}"/>
</p:tagLst>
</file>

<file path=ppt/tags/tag261.xml><?xml version="1.0" encoding="utf-8"?>
<p:tagLst xmlns:a="http://schemas.openxmlformats.org/drawingml/2006/main" xmlns:r="http://schemas.openxmlformats.org/officeDocument/2006/relationships" xmlns:p="http://schemas.openxmlformats.org/presentationml/2006/main">
  <p:tag name="AS_UNIQUEID" val="1316"/>
</p:tagLst>
</file>

<file path=ppt/tags/tag262.xml><?xml version="1.0" encoding="utf-8"?>
<p:tagLst xmlns:a="http://schemas.openxmlformats.org/drawingml/2006/main" xmlns:r="http://schemas.openxmlformats.org/officeDocument/2006/relationships" xmlns:p="http://schemas.openxmlformats.org/presentationml/2006/main">
  <p:tag name="AS_UNIQUEID" val="1317"/>
</p:tagLst>
</file>

<file path=ppt/tags/tag263.xml><?xml version="1.0" encoding="utf-8"?>
<p:tagLst xmlns:a="http://schemas.openxmlformats.org/drawingml/2006/main" xmlns:r="http://schemas.openxmlformats.org/officeDocument/2006/relationships" xmlns:p="http://schemas.openxmlformats.org/presentationml/2006/main">
  <p:tag name="AS_UNIQUEID" val="1318"/>
</p:tagLst>
</file>

<file path=ppt/tags/tag264.xml><?xml version="1.0" encoding="utf-8"?>
<p:tagLst xmlns:a="http://schemas.openxmlformats.org/drawingml/2006/main" xmlns:r="http://schemas.openxmlformats.org/officeDocument/2006/relationships" xmlns:p="http://schemas.openxmlformats.org/presentationml/2006/main">
  <p:tag name="AS_UNIQUEID" val="1319"/>
</p:tagLst>
</file>

<file path=ppt/tags/tag265.xml><?xml version="1.0" encoding="utf-8"?>
<p:tagLst xmlns:a="http://schemas.openxmlformats.org/drawingml/2006/main" xmlns:r="http://schemas.openxmlformats.org/officeDocument/2006/relationships" xmlns:p="http://schemas.openxmlformats.org/presentationml/2006/main">
  <p:tag name="AS_UNIQUEID" val="1312"/>
</p:tagLst>
</file>

<file path=ppt/tags/tag266.xml><?xml version="1.0" encoding="utf-8"?>
<p:tagLst xmlns:a="http://schemas.openxmlformats.org/drawingml/2006/main" xmlns:r="http://schemas.openxmlformats.org/officeDocument/2006/relationships" xmlns:p="http://schemas.openxmlformats.org/presentationml/2006/main">
  <p:tag name="AS_UNIQUEID" val="1313"/>
</p:tagLst>
</file>

<file path=ppt/tags/tag267.xml><?xml version="1.0" encoding="utf-8"?>
<p:tagLst xmlns:a="http://schemas.openxmlformats.org/drawingml/2006/main" xmlns:r="http://schemas.openxmlformats.org/officeDocument/2006/relationships" xmlns:p="http://schemas.openxmlformats.org/presentationml/2006/main">
  <p:tag name="AS_UNIQUEID" val="1314"/>
</p:tagLst>
</file>

<file path=ppt/tags/tag268.xml><?xml version="1.0" encoding="utf-8"?>
<p:tagLst xmlns:a="http://schemas.openxmlformats.org/drawingml/2006/main" xmlns:r="http://schemas.openxmlformats.org/officeDocument/2006/relationships" xmlns:p="http://schemas.openxmlformats.org/presentationml/2006/main">
  <p:tag name="AS_UNIQUEID" val="1321"/>
</p:tagLst>
</file>

<file path=ppt/tags/tag269.xml><?xml version="1.0" encoding="utf-8"?>
<p:tagLst xmlns:a="http://schemas.openxmlformats.org/drawingml/2006/main" xmlns:r="http://schemas.openxmlformats.org/officeDocument/2006/relationships" xmlns:p="http://schemas.openxmlformats.org/presentationml/2006/main">
  <p:tag name="AS_UNIQUEID" val="1322"/>
</p:tagLst>
</file>

<file path=ppt/tags/tag27.xml><?xml version="1.0" encoding="utf-8"?>
<p:tagLst xmlns:a="http://schemas.openxmlformats.org/drawingml/2006/main" xmlns:r="http://schemas.openxmlformats.org/officeDocument/2006/relationships" xmlns:p="http://schemas.openxmlformats.org/presentationml/2006/main">
  <p:tag name="AS_UNIQUEID" val="1050"/>
</p:tagLst>
</file>

<file path=ppt/tags/tag270.xml><?xml version="1.0" encoding="utf-8"?>
<p:tagLst xmlns:a="http://schemas.openxmlformats.org/drawingml/2006/main" xmlns:r="http://schemas.openxmlformats.org/officeDocument/2006/relationships" xmlns:p="http://schemas.openxmlformats.org/presentationml/2006/main">
  <p:tag name="AS_UNIQUEID" val="1323"/>
</p:tagLst>
</file>

<file path=ppt/tags/tag271.xml><?xml version="1.0" encoding="utf-8"?>
<p:tagLst xmlns:a="http://schemas.openxmlformats.org/drawingml/2006/main" xmlns:r="http://schemas.openxmlformats.org/officeDocument/2006/relationships" xmlns:p="http://schemas.openxmlformats.org/presentationml/2006/main">
  <p:tag name="AS_UNIQUEID" val="1324"/>
</p:tagLst>
</file>

<file path=ppt/tags/tag272.xml><?xml version="1.0" encoding="utf-8"?>
<p:tagLst xmlns:a="http://schemas.openxmlformats.org/drawingml/2006/main" xmlns:r="http://schemas.openxmlformats.org/officeDocument/2006/relationships" xmlns:p="http://schemas.openxmlformats.org/presentationml/2006/main">
  <p:tag name="AS_UNIQUEID" val="1326"/>
</p:tagLst>
</file>

<file path=ppt/tags/tag273.xml><?xml version="1.0" encoding="utf-8"?>
<p:tagLst xmlns:a="http://schemas.openxmlformats.org/drawingml/2006/main" xmlns:r="http://schemas.openxmlformats.org/officeDocument/2006/relationships" xmlns:p="http://schemas.openxmlformats.org/presentationml/2006/main">
  <p:tag name="AS_UNIQUEID" val="1327"/>
</p:tagLst>
</file>

<file path=ppt/tags/tag274.xml><?xml version="1.0" encoding="utf-8"?>
<p:tagLst xmlns:a="http://schemas.openxmlformats.org/drawingml/2006/main" xmlns:r="http://schemas.openxmlformats.org/officeDocument/2006/relationships" xmlns:p="http://schemas.openxmlformats.org/presentationml/2006/main">
  <p:tag name="AS_UNIQUEID" val="1328"/>
</p:tagLst>
</file>

<file path=ppt/tags/tag275.xml><?xml version="1.0" encoding="utf-8"?>
<p:tagLst xmlns:a="http://schemas.openxmlformats.org/drawingml/2006/main" xmlns:r="http://schemas.openxmlformats.org/officeDocument/2006/relationships" xmlns:p="http://schemas.openxmlformats.org/presentationml/2006/main">
  <p:tag name="AS_UNIQUEID" val="1329"/>
</p:tagLst>
</file>

<file path=ppt/tags/tag276.xml><?xml version="1.0" encoding="utf-8"?>
<p:tagLst xmlns:a="http://schemas.openxmlformats.org/drawingml/2006/main" xmlns:r="http://schemas.openxmlformats.org/officeDocument/2006/relationships" xmlns:p="http://schemas.openxmlformats.org/presentationml/2006/main">
  <p:tag name="AS_UNIQUEID" val="1331"/>
</p:tagLst>
</file>

<file path=ppt/tags/tag277.xml><?xml version="1.0" encoding="utf-8"?>
<p:tagLst xmlns:a="http://schemas.openxmlformats.org/drawingml/2006/main" xmlns:r="http://schemas.openxmlformats.org/officeDocument/2006/relationships" xmlns:p="http://schemas.openxmlformats.org/presentationml/2006/main">
  <p:tag name="AS_UNIQUEID" val="1332"/>
</p:tagLst>
</file>

<file path=ppt/tags/tag278.xml><?xml version="1.0" encoding="utf-8"?>
<p:tagLst xmlns:a="http://schemas.openxmlformats.org/drawingml/2006/main" xmlns:r="http://schemas.openxmlformats.org/officeDocument/2006/relationships" xmlns:p="http://schemas.openxmlformats.org/presentationml/2006/main">
  <p:tag name="AS_UNIQUEID" val="1333"/>
</p:tagLst>
</file>

<file path=ppt/tags/tag279.xml><?xml version="1.0" encoding="utf-8"?>
<p:tagLst xmlns:a="http://schemas.openxmlformats.org/drawingml/2006/main" xmlns:r="http://schemas.openxmlformats.org/officeDocument/2006/relationships" xmlns:p="http://schemas.openxmlformats.org/presentationml/2006/main">
  <p:tag name="AS_UNIQUEID" val="1334"/>
</p:tagLst>
</file>

<file path=ppt/tags/tag28.xml><?xml version="1.0" encoding="utf-8"?>
<p:tagLst xmlns:a="http://schemas.openxmlformats.org/drawingml/2006/main" xmlns:r="http://schemas.openxmlformats.org/officeDocument/2006/relationships" xmlns:p="http://schemas.openxmlformats.org/presentationml/2006/main">
  <p:tag name="AS_UNIQUEID" val="1051"/>
</p:tagLst>
</file>

<file path=ppt/tags/tag280.xml><?xml version="1.0" encoding="utf-8"?>
<p:tagLst xmlns:a="http://schemas.openxmlformats.org/drawingml/2006/main" xmlns:r="http://schemas.openxmlformats.org/officeDocument/2006/relationships" xmlns:p="http://schemas.openxmlformats.org/presentationml/2006/main">
  <p:tag name="AS_UNIQUEID" val="1336"/>
</p:tagLst>
</file>

<file path=ppt/tags/tag281.xml><?xml version="1.0" encoding="utf-8"?>
<p:tagLst xmlns:a="http://schemas.openxmlformats.org/drawingml/2006/main" xmlns:r="http://schemas.openxmlformats.org/officeDocument/2006/relationships" xmlns:p="http://schemas.openxmlformats.org/presentationml/2006/main">
  <p:tag name="AS_UNIQUEID" val="1337"/>
</p:tagLst>
</file>

<file path=ppt/tags/tag282.xml><?xml version="1.0" encoding="utf-8"?>
<p:tagLst xmlns:a="http://schemas.openxmlformats.org/drawingml/2006/main" xmlns:r="http://schemas.openxmlformats.org/officeDocument/2006/relationships" xmlns:p="http://schemas.openxmlformats.org/presentationml/2006/main">
  <p:tag name="AS_UNIQUEID" val="1338"/>
</p:tagLst>
</file>

<file path=ppt/tags/tag283.xml><?xml version="1.0" encoding="utf-8"?>
<p:tagLst xmlns:a="http://schemas.openxmlformats.org/drawingml/2006/main" xmlns:r="http://schemas.openxmlformats.org/officeDocument/2006/relationships" xmlns:p="http://schemas.openxmlformats.org/presentationml/2006/main">
  <p:tag name="AS_UNIQUEID" val="1339"/>
</p:tagLst>
</file>

<file path=ppt/tags/tag284.xml><?xml version="1.0" encoding="utf-8"?>
<p:tagLst xmlns:a="http://schemas.openxmlformats.org/drawingml/2006/main" xmlns:r="http://schemas.openxmlformats.org/officeDocument/2006/relationships" xmlns:p="http://schemas.openxmlformats.org/presentationml/2006/main">
  <p:tag name="AS_UNIQUEID" val="1341"/>
</p:tagLst>
</file>

<file path=ppt/tags/tag285.xml><?xml version="1.0" encoding="utf-8"?>
<p:tagLst xmlns:a="http://schemas.openxmlformats.org/drawingml/2006/main" xmlns:r="http://schemas.openxmlformats.org/officeDocument/2006/relationships" xmlns:p="http://schemas.openxmlformats.org/presentationml/2006/main">
  <p:tag name="AS_UNIQUEID" val="1342"/>
</p:tagLst>
</file>

<file path=ppt/tags/tag286.xml><?xml version="1.0" encoding="utf-8"?>
<p:tagLst xmlns:a="http://schemas.openxmlformats.org/drawingml/2006/main" xmlns:r="http://schemas.openxmlformats.org/officeDocument/2006/relationships" xmlns:p="http://schemas.openxmlformats.org/presentationml/2006/main">
  <p:tag name="AS_UNIQUEID" val="1343"/>
</p:tagLst>
</file>

<file path=ppt/tags/tag287.xml><?xml version="1.0" encoding="utf-8"?>
<p:tagLst xmlns:a="http://schemas.openxmlformats.org/drawingml/2006/main" xmlns:r="http://schemas.openxmlformats.org/officeDocument/2006/relationships" xmlns:p="http://schemas.openxmlformats.org/presentationml/2006/main">
  <p:tag name="AS_UNIQUEID" val="1344"/>
</p:tagLst>
</file>

<file path=ppt/tags/tag288.xml><?xml version="1.0" encoding="utf-8"?>
<p:tagLst xmlns:a="http://schemas.openxmlformats.org/drawingml/2006/main" xmlns:r="http://schemas.openxmlformats.org/officeDocument/2006/relationships" xmlns:p="http://schemas.openxmlformats.org/presentationml/2006/main">
  <p:tag name="AS_UNIQUEID" val="1346"/>
</p:tagLst>
</file>

<file path=ppt/tags/tag289.xml><?xml version="1.0" encoding="utf-8"?>
<p:tagLst xmlns:a="http://schemas.openxmlformats.org/drawingml/2006/main" xmlns:r="http://schemas.openxmlformats.org/officeDocument/2006/relationships" xmlns:p="http://schemas.openxmlformats.org/presentationml/2006/main">
  <p:tag name="AS_UNIQUEID" val="1347"/>
</p:tagLst>
</file>

<file path=ppt/tags/tag29.xml><?xml version="1.0" encoding="utf-8"?>
<p:tagLst xmlns:a="http://schemas.openxmlformats.org/drawingml/2006/main" xmlns:r="http://schemas.openxmlformats.org/officeDocument/2006/relationships" xmlns:p="http://schemas.openxmlformats.org/presentationml/2006/main">
  <p:tag name="AS_UNIQUEID" val="1052"/>
</p:tagLst>
</file>

<file path=ppt/tags/tag290.xml><?xml version="1.0" encoding="utf-8"?>
<p:tagLst xmlns:a="http://schemas.openxmlformats.org/drawingml/2006/main" xmlns:r="http://schemas.openxmlformats.org/officeDocument/2006/relationships" xmlns:p="http://schemas.openxmlformats.org/presentationml/2006/main">
  <p:tag name="AS_UNIQUEID" val="1348"/>
</p:tagLst>
</file>

<file path=ppt/tags/tag291.xml><?xml version="1.0" encoding="utf-8"?>
<p:tagLst xmlns:a="http://schemas.openxmlformats.org/drawingml/2006/main" xmlns:r="http://schemas.openxmlformats.org/officeDocument/2006/relationships" xmlns:p="http://schemas.openxmlformats.org/presentationml/2006/main">
  <p:tag name="AS_UNIQUEID" val="1350"/>
</p:tagLst>
</file>

<file path=ppt/tags/tag292.xml><?xml version="1.0" encoding="utf-8"?>
<p:tagLst xmlns:a="http://schemas.openxmlformats.org/drawingml/2006/main" xmlns:r="http://schemas.openxmlformats.org/officeDocument/2006/relationships" xmlns:p="http://schemas.openxmlformats.org/presentationml/2006/main">
  <p:tag name="AS_UNIQUEID" val="1351"/>
</p:tagLst>
</file>

<file path=ppt/tags/tag293.xml><?xml version="1.0" encoding="utf-8"?>
<p:tagLst xmlns:a="http://schemas.openxmlformats.org/drawingml/2006/main" xmlns:r="http://schemas.openxmlformats.org/officeDocument/2006/relationships" xmlns:p="http://schemas.openxmlformats.org/presentationml/2006/main">
  <p:tag name="AS_UNIQUEID" val="1352"/>
</p:tagLst>
</file>

<file path=ppt/tags/tag294.xml><?xml version="1.0" encoding="utf-8"?>
<p:tagLst xmlns:a="http://schemas.openxmlformats.org/drawingml/2006/main" xmlns:r="http://schemas.openxmlformats.org/officeDocument/2006/relationships" xmlns:p="http://schemas.openxmlformats.org/presentationml/2006/main">
  <p:tag name="AS_UNIQUEID" val="1354"/>
</p:tagLst>
</file>

<file path=ppt/tags/tag295.xml><?xml version="1.0" encoding="utf-8"?>
<p:tagLst xmlns:a="http://schemas.openxmlformats.org/drawingml/2006/main" xmlns:r="http://schemas.openxmlformats.org/officeDocument/2006/relationships" xmlns:p="http://schemas.openxmlformats.org/presentationml/2006/main">
  <p:tag name="AS_UNIQUEID" val="1355"/>
</p:tagLst>
</file>

<file path=ppt/tags/tag296.xml><?xml version="1.0" encoding="utf-8"?>
<p:tagLst xmlns:a="http://schemas.openxmlformats.org/drawingml/2006/main" xmlns:r="http://schemas.openxmlformats.org/officeDocument/2006/relationships" xmlns:p="http://schemas.openxmlformats.org/presentationml/2006/main">
  <p:tag name="AS_UNIQUEID" val="1356"/>
</p:tagLst>
</file>

<file path=ppt/tags/tag297.xml><?xml version="1.0" encoding="utf-8"?>
<p:tagLst xmlns:a="http://schemas.openxmlformats.org/drawingml/2006/main" xmlns:r="http://schemas.openxmlformats.org/officeDocument/2006/relationships" xmlns:p="http://schemas.openxmlformats.org/presentationml/2006/main">
  <p:tag name="AS_UNIQUEID" val="1358"/>
</p:tagLst>
</file>

<file path=ppt/tags/tag298.xml><?xml version="1.0" encoding="utf-8"?>
<p:tagLst xmlns:a="http://schemas.openxmlformats.org/drawingml/2006/main" xmlns:r="http://schemas.openxmlformats.org/officeDocument/2006/relationships" xmlns:p="http://schemas.openxmlformats.org/presentationml/2006/main">
  <p:tag name="AS_UNIQUEID" val="1359"/>
</p:tagLst>
</file>

<file path=ppt/tags/tag299.xml><?xml version="1.0" encoding="utf-8"?>
<p:tagLst xmlns:a="http://schemas.openxmlformats.org/drawingml/2006/main" xmlns:r="http://schemas.openxmlformats.org/officeDocument/2006/relationships" xmlns:p="http://schemas.openxmlformats.org/presentationml/2006/main">
  <p:tag name="AS_UNIQUEID" val="1360"/>
</p:tagLst>
</file>

<file path=ppt/tags/tag3.xml><?xml version="1.0" encoding="utf-8"?>
<p:tagLst xmlns:a="http://schemas.openxmlformats.org/drawingml/2006/main" xmlns:r="http://schemas.openxmlformats.org/officeDocument/2006/relationships" xmlns:p="http://schemas.openxmlformats.org/presentationml/2006/main">
  <p:tag name="AS_UNIQUEID" val="1012"/>
</p:tagLst>
</file>

<file path=ppt/tags/tag30.xml><?xml version="1.0" encoding="utf-8"?>
<p:tagLst xmlns:a="http://schemas.openxmlformats.org/drawingml/2006/main" xmlns:r="http://schemas.openxmlformats.org/officeDocument/2006/relationships" xmlns:p="http://schemas.openxmlformats.org/presentationml/2006/main">
  <p:tag name="AS_UNIQUEID" val="1058"/>
</p:tagLst>
</file>

<file path=ppt/tags/tag300.xml><?xml version="1.0" encoding="utf-8"?>
<p:tagLst xmlns:a="http://schemas.openxmlformats.org/drawingml/2006/main" xmlns:r="http://schemas.openxmlformats.org/officeDocument/2006/relationships" xmlns:p="http://schemas.openxmlformats.org/presentationml/2006/main">
  <p:tag name="AS_UNIQUEID" val="1361"/>
</p:tagLst>
</file>

<file path=ppt/tags/tag31.xml><?xml version="1.0" encoding="utf-8"?>
<p:tagLst xmlns:a="http://schemas.openxmlformats.org/drawingml/2006/main" xmlns:r="http://schemas.openxmlformats.org/officeDocument/2006/relationships" xmlns:p="http://schemas.openxmlformats.org/presentationml/2006/main">
  <p:tag name="AS_UNIQUEID" val="1059"/>
</p:tagLst>
</file>

<file path=ppt/tags/tag32.xml><?xml version="1.0" encoding="utf-8"?>
<p:tagLst xmlns:a="http://schemas.openxmlformats.org/drawingml/2006/main" xmlns:r="http://schemas.openxmlformats.org/officeDocument/2006/relationships" xmlns:p="http://schemas.openxmlformats.org/presentationml/2006/main">
  <p:tag name="AS_UNIQUEID" val="1060"/>
</p:tagLst>
</file>

<file path=ppt/tags/tag33.xml><?xml version="1.0" encoding="utf-8"?>
<p:tagLst xmlns:a="http://schemas.openxmlformats.org/drawingml/2006/main" xmlns:r="http://schemas.openxmlformats.org/officeDocument/2006/relationships" xmlns:p="http://schemas.openxmlformats.org/presentationml/2006/main">
  <p:tag name="AS_UNIQUEID" val="1061"/>
</p:tagLst>
</file>

<file path=ppt/tags/tag34.xml><?xml version="1.0" encoding="utf-8"?>
<p:tagLst xmlns:a="http://schemas.openxmlformats.org/drawingml/2006/main" xmlns:r="http://schemas.openxmlformats.org/officeDocument/2006/relationships" xmlns:p="http://schemas.openxmlformats.org/presentationml/2006/main">
  <p:tag name="AS_UNIQUEID" val="1062"/>
</p:tagLst>
</file>

<file path=ppt/tags/tag35.xml><?xml version="1.0" encoding="utf-8"?>
<p:tagLst xmlns:a="http://schemas.openxmlformats.org/drawingml/2006/main" xmlns:r="http://schemas.openxmlformats.org/officeDocument/2006/relationships" xmlns:p="http://schemas.openxmlformats.org/presentationml/2006/main">
  <p:tag name="AS_UNIQUEID" val="1054"/>
</p:tagLst>
</file>

<file path=ppt/tags/tag36.xml><?xml version="1.0" encoding="utf-8"?>
<p:tagLst xmlns:a="http://schemas.openxmlformats.org/drawingml/2006/main" xmlns:r="http://schemas.openxmlformats.org/officeDocument/2006/relationships" xmlns:p="http://schemas.openxmlformats.org/presentationml/2006/main">
  <p:tag name="AS_UNIQUEID" val="1055"/>
</p:tagLst>
</file>

<file path=ppt/tags/tag37.xml><?xml version="1.0" encoding="utf-8"?>
<p:tagLst xmlns:a="http://schemas.openxmlformats.org/drawingml/2006/main" xmlns:r="http://schemas.openxmlformats.org/officeDocument/2006/relationships" xmlns:p="http://schemas.openxmlformats.org/presentationml/2006/main">
  <p:tag name="AS_UNIQUEID" val="1056"/>
</p:tagLst>
</file>

<file path=ppt/tags/tag38.xml><?xml version="1.0" encoding="utf-8"?>
<p:tagLst xmlns:a="http://schemas.openxmlformats.org/drawingml/2006/main" xmlns:r="http://schemas.openxmlformats.org/officeDocument/2006/relationships" xmlns:p="http://schemas.openxmlformats.org/presentationml/2006/main">
  <p:tag name="AS_UNIQUEID" val="1079"/>
</p:tagLst>
</file>

<file path=ppt/tags/tag39.xml><?xml version="1.0" encoding="utf-8"?>
<p:tagLst xmlns:a="http://schemas.openxmlformats.org/drawingml/2006/main" xmlns:r="http://schemas.openxmlformats.org/officeDocument/2006/relationships" xmlns:p="http://schemas.openxmlformats.org/presentationml/2006/main">
  <p:tag name="AS_UNIQUEID" val="1080"/>
</p:tagLst>
</file>

<file path=ppt/tags/tag4.xml><?xml version="1.0" encoding="utf-8"?>
<p:tagLst xmlns:a="http://schemas.openxmlformats.org/drawingml/2006/main" xmlns:r="http://schemas.openxmlformats.org/officeDocument/2006/relationships" xmlns:p="http://schemas.openxmlformats.org/presentationml/2006/main">
  <p:tag name="AS_UNIQUEID" val="1013"/>
</p:tagLst>
</file>

<file path=ppt/tags/tag40.xml><?xml version="1.0" encoding="utf-8"?>
<p:tagLst xmlns:a="http://schemas.openxmlformats.org/drawingml/2006/main" xmlns:r="http://schemas.openxmlformats.org/officeDocument/2006/relationships" xmlns:p="http://schemas.openxmlformats.org/presentationml/2006/main">
  <p:tag name="AS_UNIQUEID" val="1081"/>
</p:tagLst>
</file>

<file path=ppt/tags/tag41.xml><?xml version="1.0" encoding="utf-8"?>
<p:tagLst xmlns:a="http://schemas.openxmlformats.org/drawingml/2006/main" xmlns:r="http://schemas.openxmlformats.org/officeDocument/2006/relationships" xmlns:p="http://schemas.openxmlformats.org/presentationml/2006/main">
  <p:tag name="AS_UNIQUEID" val="1082"/>
</p:tagLst>
</file>

<file path=ppt/tags/tag42.xml><?xml version="1.0" encoding="utf-8"?>
<p:tagLst xmlns:a="http://schemas.openxmlformats.org/drawingml/2006/main" xmlns:r="http://schemas.openxmlformats.org/officeDocument/2006/relationships" xmlns:p="http://schemas.openxmlformats.org/presentationml/2006/main">
  <p:tag name="AS_UNIQUEID" val="1083"/>
</p:tagLst>
</file>

<file path=ppt/tags/tag43.xml><?xml version="1.0" encoding="utf-8"?>
<p:tagLst xmlns:a="http://schemas.openxmlformats.org/drawingml/2006/main" xmlns:r="http://schemas.openxmlformats.org/officeDocument/2006/relationships" xmlns:p="http://schemas.openxmlformats.org/presentationml/2006/main">
  <p:tag name="AS_UNIQUEID" val="1084"/>
</p:tagLst>
</file>

<file path=ppt/tags/tag44.xml><?xml version="1.0" encoding="utf-8"?>
<p:tagLst xmlns:a="http://schemas.openxmlformats.org/drawingml/2006/main" xmlns:r="http://schemas.openxmlformats.org/officeDocument/2006/relationships" xmlns:p="http://schemas.openxmlformats.org/presentationml/2006/main">
  <p:tag name="AS_UNIQUEID" val="1085"/>
</p:tagLst>
</file>

<file path=ppt/tags/tag45.xml><?xml version="1.0" encoding="utf-8"?>
<p:tagLst xmlns:a="http://schemas.openxmlformats.org/drawingml/2006/main" xmlns:r="http://schemas.openxmlformats.org/officeDocument/2006/relationships" xmlns:p="http://schemas.openxmlformats.org/presentationml/2006/main">
  <p:tag name="AS_UNIQUEID" val="1086"/>
</p:tagLst>
</file>

<file path=ppt/tags/tag46.xml><?xml version="1.0" encoding="utf-8"?>
<p:tagLst xmlns:a="http://schemas.openxmlformats.org/drawingml/2006/main" xmlns:r="http://schemas.openxmlformats.org/officeDocument/2006/relationships" xmlns:p="http://schemas.openxmlformats.org/presentationml/2006/main">
  <p:tag name="AS_UNIQUEID" val="1075"/>
</p:tagLst>
</file>

<file path=ppt/tags/tag47.xml><?xml version="1.0" encoding="utf-8"?>
<p:tagLst xmlns:a="http://schemas.openxmlformats.org/drawingml/2006/main" xmlns:r="http://schemas.openxmlformats.org/officeDocument/2006/relationships" xmlns:p="http://schemas.openxmlformats.org/presentationml/2006/main">
  <p:tag name="AS_UNIQUEID" val="1076"/>
</p:tagLst>
</file>

<file path=ppt/tags/tag48.xml><?xml version="1.0" encoding="utf-8"?>
<p:tagLst xmlns:a="http://schemas.openxmlformats.org/drawingml/2006/main" xmlns:r="http://schemas.openxmlformats.org/officeDocument/2006/relationships" xmlns:p="http://schemas.openxmlformats.org/presentationml/2006/main">
  <p:tag name="AS_UNIQUEID" val="1077"/>
</p:tagLst>
</file>

<file path=ppt/tags/tag49.xml><?xml version="1.0" encoding="utf-8"?>
<p:tagLst xmlns:a="http://schemas.openxmlformats.org/drawingml/2006/main" xmlns:r="http://schemas.openxmlformats.org/officeDocument/2006/relationships" xmlns:p="http://schemas.openxmlformats.org/presentationml/2006/main">
  <p:tag name="AS_UNIQUEID" val="1092"/>
</p:tagLst>
</file>

<file path=ppt/tags/tag5.xml><?xml version="1.0" encoding="utf-8"?>
<p:tagLst xmlns:a="http://schemas.openxmlformats.org/drawingml/2006/main" xmlns:r="http://schemas.openxmlformats.org/officeDocument/2006/relationships" xmlns:p="http://schemas.openxmlformats.org/presentationml/2006/main">
  <p:tag name="AS_UNIQUEID" val="1016"/>
</p:tagLst>
</file>

<file path=ppt/tags/tag50.xml><?xml version="1.0" encoding="utf-8"?>
<p:tagLst xmlns:a="http://schemas.openxmlformats.org/drawingml/2006/main" xmlns:r="http://schemas.openxmlformats.org/officeDocument/2006/relationships" xmlns:p="http://schemas.openxmlformats.org/presentationml/2006/main">
  <p:tag name="AS_UNIQUEID" val="1093"/>
</p:tagLst>
</file>

<file path=ppt/tags/tag51.xml><?xml version="1.0" encoding="utf-8"?>
<p:tagLst xmlns:a="http://schemas.openxmlformats.org/drawingml/2006/main" xmlns:r="http://schemas.openxmlformats.org/officeDocument/2006/relationships" xmlns:p="http://schemas.openxmlformats.org/presentationml/2006/main">
  <p:tag name="AS_UNIQUEID" val="1094"/>
</p:tagLst>
</file>

<file path=ppt/tags/tag52.xml><?xml version="1.0" encoding="utf-8"?>
<p:tagLst xmlns:a="http://schemas.openxmlformats.org/drawingml/2006/main" xmlns:r="http://schemas.openxmlformats.org/officeDocument/2006/relationships" xmlns:p="http://schemas.openxmlformats.org/presentationml/2006/main">
  <p:tag name="AS_UNIQUEID" val="1095"/>
</p:tagLst>
</file>

<file path=ppt/tags/tag53.xml><?xml version="1.0" encoding="utf-8"?>
<p:tagLst xmlns:a="http://schemas.openxmlformats.org/drawingml/2006/main" xmlns:r="http://schemas.openxmlformats.org/officeDocument/2006/relationships" xmlns:p="http://schemas.openxmlformats.org/presentationml/2006/main">
  <p:tag name="AS_UNIQUEID" val="1096"/>
</p:tagLst>
</file>

<file path=ppt/tags/tag54.xml><?xml version="1.0" encoding="utf-8"?>
<p:tagLst xmlns:a="http://schemas.openxmlformats.org/drawingml/2006/main" xmlns:r="http://schemas.openxmlformats.org/officeDocument/2006/relationships" xmlns:p="http://schemas.openxmlformats.org/presentationml/2006/main">
  <p:tag name="AS_UNIQUEID" val="1088"/>
</p:tagLst>
</file>

<file path=ppt/tags/tag55.xml><?xml version="1.0" encoding="utf-8"?>
<p:tagLst xmlns:a="http://schemas.openxmlformats.org/drawingml/2006/main" xmlns:r="http://schemas.openxmlformats.org/officeDocument/2006/relationships" xmlns:p="http://schemas.openxmlformats.org/presentationml/2006/main">
  <p:tag name="AS_UNIQUEID" val="1089"/>
</p:tagLst>
</file>

<file path=ppt/tags/tag56.xml><?xml version="1.0" encoding="utf-8"?>
<p:tagLst xmlns:a="http://schemas.openxmlformats.org/drawingml/2006/main" xmlns:r="http://schemas.openxmlformats.org/officeDocument/2006/relationships" xmlns:p="http://schemas.openxmlformats.org/presentationml/2006/main">
  <p:tag name="AS_UNIQUEID" val="1090"/>
</p:tagLst>
</file>

<file path=ppt/tags/tag57.xml><?xml version="1.0" encoding="utf-8"?>
<p:tagLst xmlns:a="http://schemas.openxmlformats.org/drawingml/2006/main" xmlns:r="http://schemas.openxmlformats.org/officeDocument/2006/relationships" xmlns:p="http://schemas.openxmlformats.org/presentationml/2006/main">
  <p:tag name="AS_UNIQUEID" val="1102"/>
</p:tagLst>
</file>

<file path=ppt/tags/tag58.xml><?xml version="1.0" encoding="utf-8"?>
<p:tagLst xmlns:a="http://schemas.openxmlformats.org/drawingml/2006/main" xmlns:r="http://schemas.openxmlformats.org/officeDocument/2006/relationships" xmlns:p="http://schemas.openxmlformats.org/presentationml/2006/main">
  <p:tag name="AS_UNIQUEID" val="1103"/>
</p:tagLst>
</file>

<file path=ppt/tags/tag59.xml><?xml version="1.0" encoding="utf-8"?>
<p:tagLst xmlns:a="http://schemas.openxmlformats.org/drawingml/2006/main" xmlns:r="http://schemas.openxmlformats.org/officeDocument/2006/relationships" xmlns:p="http://schemas.openxmlformats.org/presentationml/2006/main">
  <p:tag name="AS_UNIQUEID" val="1104"/>
</p:tagLst>
</file>

<file path=ppt/tags/tag6.xml><?xml version="1.0" encoding="utf-8"?>
<p:tagLst xmlns:a="http://schemas.openxmlformats.org/drawingml/2006/main" xmlns:r="http://schemas.openxmlformats.org/officeDocument/2006/relationships" xmlns:p="http://schemas.openxmlformats.org/presentationml/2006/main">
  <p:tag name="AS_UNIQUEID" val="1017"/>
</p:tagLst>
</file>

<file path=ppt/tags/tag60.xml><?xml version="1.0" encoding="utf-8"?>
<p:tagLst xmlns:a="http://schemas.openxmlformats.org/drawingml/2006/main" xmlns:r="http://schemas.openxmlformats.org/officeDocument/2006/relationships" xmlns:p="http://schemas.openxmlformats.org/presentationml/2006/main">
  <p:tag name="AS_UNIQUEID" val="1105"/>
</p:tagLst>
</file>

<file path=ppt/tags/tag61.xml><?xml version="1.0" encoding="utf-8"?>
<p:tagLst xmlns:a="http://schemas.openxmlformats.org/drawingml/2006/main" xmlns:r="http://schemas.openxmlformats.org/officeDocument/2006/relationships" xmlns:p="http://schemas.openxmlformats.org/presentationml/2006/main">
  <p:tag name="AS_UNIQUEID" val="1106"/>
</p:tagLst>
</file>

<file path=ppt/tags/tag62.xml><?xml version="1.0" encoding="utf-8"?>
<p:tagLst xmlns:a="http://schemas.openxmlformats.org/drawingml/2006/main" xmlns:r="http://schemas.openxmlformats.org/officeDocument/2006/relationships" xmlns:p="http://schemas.openxmlformats.org/presentationml/2006/main">
  <p:tag name="AS_UNIQUEID" val="1098"/>
</p:tagLst>
</file>

<file path=ppt/tags/tag63.xml><?xml version="1.0" encoding="utf-8"?>
<p:tagLst xmlns:a="http://schemas.openxmlformats.org/drawingml/2006/main" xmlns:r="http://schemas.openxmlformats.org/officeDocument/2006/relationships" xmlns:p="http://schemas.openxmlformats.org/presentationml/2006/main">
  <p:tag name="AS_UNIQUEID" val="1099"/>
</p:tagLst>
</file>

<file path=ppt/tags/tag64.xml><?xml version="1.0" encoding="utf-8"?>
<p:tagLst xmlns:a="http://schemas.openxmlformats.org/drawingml/2006/main" xmlns:r="http://schemas.openxmlformats.org/officeDocument/2006/relationships" xmlns:p="http://schemas.openxmlformats.org/presentationml/2006/main">
  <p:tag name="AS_UNIQUEID" val="1100"/>
</p:tagLst>
</file>

<file path=ppt/tags/tag65.xml><?xml version="1.0" encoding="utf-8"?>
<p:tagLst xmlns:a="http://schemas.openxmlformats.org/drawingml/2006/main" xmlns:r="http://schemas.openxmlformats.org/officeDocument/2006/relationships" xmlns:p="http://schemas.openxmlformats.org/presentationml/2006/main">
  <p:tag name="AS_UNIQUEID" val="1112"/>
</p:tagLst>
</file>

<file path=ppt/tags/tag66.xml><?xml version="1.0" encoding="utf-8"?>
<p:tagLst xmlns:a="http://schemas.openxmlformats.org/drawingml/2006/main" xmlns:r="http://schemas.openxmlformats.org/officeDocument/2006/relationships" xmlns:p="http://schemas.openxmlformats.org/presentationml/2006/main">
  <p:tag name="AS_UNIQUEID" val="1113"/>
</p:tagLst>
</file>

<file path=ppt/tags/tag67.xml><?xml version="1.0" encoding="utf-8"?>
<p:tagLst xmlns:a="http://schemas.openxmlformats.org/drawingml/2006/main" xmlns:r="http://schemas.openxmlformats.org/officeDocument/2006/relationships" xmlns:p="http://schemas.openxmlformats.org/presentationml/2006/main">
  <p:tag name="AS_UNIQUEID" val="1114"/>
</p:tagLst>
</file>

<file path=ppt/tags/tag68.xml><?xml version="1.0" encoding="utf-8"?>
<p:tagLst xmlns:a="http://schemas.openxmlformats.org/drawingml/2006/main" xmlns:r="http://schemas.openxmlformats.org/officeDocument/2006/relationships" xmlns:p="http://schemas.openxmlformats.org/presentationml/2006/main">
  <p:tag name="AS_UNIQUEID" val="1115"/>
</p:tagLst>
</file>

<file path=ppt/tags/tag69.xml><?xml version="1.0" encoding="utf-8"?>
<p:tagLst xmlns:a="http://schemas.openxmlformats.org/drawingml/2006/main" xmlns:r="http://schemas.openxmlformats.org/officeDocument/2006/relationships" xmlns:p="http://schemas.openxmlformats.org/presentationml/2006/main">
  <p:tag name="AS_UNIQUEID" val="1116"/>
</p:tagLst>
</file>

<file path=ppt/tags/tag7.xml><?xml version="1.0" encoding="utf-8"?>
<p:tagLst xmlns:a="http://schemas.openxmlformats.org/drawingml/2006/main" xmlns:r="http://schemas.openxmlformats.org/officeDocument/2006/relationships" xmlns:p="http://schemas.openxmlformats.org/presentationml/2006/main">
  <p:tag name="AS_UNIQUEID" val="1018"/>
</p:tagLst>
</file>

<file path=ppt/tags/tag70.xml><?xml version="1.0" encoding="utf-8"?>
<p:tagLst xmlns:a="http://schemas.openxmlformats.org/drawingml/2006/main" xmlns:r="http://schemas.openxmlformats.org/officeDocument/2006/relationships" xmlns:p="http://schemas.openxmlformats.org/presentationml/2006/main">
  <p:tag name="AS_UNIQUEID" val="1108"/>
</p:tagLst>
</file>

<file path=ppt/tags/tag71.xml><?xml version="1.0" encoding="utf-8"?>
<p:tagLst xmlns:a="http://schemas.openxmlformats.org/drawingml/2006/main" xmlns:r="http://schemas.openxmlformats.org/officeDocument/2006/relationships" xmlns:p="http://schemas.openxmlformats.org/presentationml/2006/main">
  <p:tag name="AS_UNIQUEID" val="1109"/>
</p:tagLst>
</file>

<file path=ppt/tags/tag72.xml><?xml version="1.0" encoding="utf-8"?>
<p:tagLst xmlns:a="http://schemas.openxmlformats.org/drawingml/2006/main" xmlns:r="http://schemas.openxmlformats.org/officeDocument/2006/relationships" xmlns:p="http://schemas.openxmlformats.org/presentationml/2006/main">
  <p:tag name="AS_UNIQUEID" val="1110"/>
</p:tagLst>
</file>

<file path=ppt/tags/tag73.xml><?xml version="1.0" encoding="utf-8"?>
<p:tagLst xmlns:a="http://schemas.openxmlformats.org/drawingml/2006/main" xmlns:r="http://schemas.openxmlformats.org/officeDocument/2006/relationships" xmlns:p="http://schemas.openxmlformats.org/presentationml/2006/main">
  <p:tag name="AS_UNIQUEID" val="1122"/>
</p:tagLst>
</file>

<file path=ppt/tags/tag74.xml><?xml version="1.0" encoding="utf-8"?>
<p:tagLst xmlns:a="http://schemas.openxmlformats.org/drawingml/2006/main" xmlns:r="http://schemas.openxmlformats.org/officeDocument/2006/relationships" xmlns:p="http://schemas.openxmlformats.org/presentationml/2006/main">
  <p:tag name="AS_UNIQUEID" val="1123"/>
</p:tagLst>
</file>

<file path=ppt/tags/tag75.xml><?xml version="1.0" encoding="utf-8"?>
<p:tagLst xmlns:a="http://schemas.openxmlformats.org/drawingml/2006/main" xmlns:r="http://schemas.openxmlformats.org/officeDocument/2006/relationships" xmlns:p="http://schemas.openxmlformats.org/presentationml/2006/main">
  <p:tag name="AS_UNIQUEID" val="1124"/>
</p:tagLst>
</file>

<file path=ppt/tags/tag76.xml><?xml version="1.0" encoding="utf-8"?>
<p:tagLst xmlns:a="http://schemas.openxmlformats.org/drawingml/2006/main" xmlns:r="http://schemas.openxmlformats.org/officeDocument/2006/relationships" xmlns:p="http://schemas.openxmlformats.org/presentationml/2006/main">
  <p:tag name="AS_UNIQUEID" val="1125"/>
</p:tagLst>
</file>

<file path=ppt/tags/tag77.xml><?xml version="1.0" encoding="utf-8"?>
<p:tagLst xmlns:a="http://schemas.openxmlformats.org/drawingml/2006/main" xmlns:r="http://schemas.openxmlformats.org/officeDocument/2006/relationships" xmlns:p="http://schemas.openxmlformats.org/presentationml/2006/main">
  <p:tag name="AS_UNIQUEID" val="1126"/>
</p:tagLst>
</file>

<file path=ppt/tags/tag78.xml><?xml version="1.0" encoding="utf-8"?>
<p:tagLst xmlns:a="http://schemas.openxmlformats.org/drawingml/2006/main" xmlns:r="http://schemas.openxmlformats.org/officeDocument/2006/relationships" xmlns:p="http://schemas.openxmlformats.org/presentationml/2006/main">
  <p:tag name="AS_UNIQUEID" val="1118"/>
</p:tagLst>
</file>

<file path=ppt/tags/tag79.xml><?xml version="1.0" encoding="utf-8"?>
<p:tagLst xmlns:a="http://schemas.openxmlformats.org/drawingml/2006/main" xmlns:r="http://schemas.openxmlformats.org/officeDocument/2006/relationships" xmlns:p="http://schemas.openxmlformats.org/presentationml/2006/main">
  <p:tag name="AS_UNIQUEID" val="1119"/>
</p:tagLst>
</file>

<file path=ppt/tags/tag8.xml><?xml version="1.0" encoding="utf-8"?>
<p:tagLst xmlns:a="http://schemas.openxmlformats.org/drawingml/2006/main" xmlns:r="http://schemas.openxmlformats.org/officeDocument/2006/relationships" xmlns:p="http://schemas.openxmlformats.org/presentationml/2006/main">
  <p:tag name="AS_UNIQUEID" val="1022"/>
</p:tagLst>
</file>

<file path=ppt/tags/tag80.xml><?xml version="1.0" encoding="utf-8"?>
<p:tagLst xmlns:a="http://schemas.openxmlformats.org/drawingml/2006/main" xmlns:r="http://schemas.openxmlformats.org/officeDocument/2006/relationships" xmlns:p="http://schemas.openxmlformats.org/presentationml/2006/main">
  <p:tag name="AS_UNIQUEID" val="1120"/>
</p:tagLst>
</file>

<file path=ppt/tags/tag81.xml><?xml version="1.0" encoding="utf-8"?>
<p:tagLst xmlns:a="http://schemas.openxmlformats.org/drawingml/2006/main" xmlns:r="http://schemas.openxmlformats.org/officeDocument/2006/relationships" xmlns:p="http://schemas.openxmlformats.org/presentationml/2006/main">
  <p:tag name="AS_UNIQUEID" val="1132"/>
</p:tagLst>
</file>

<file path=ppt/tags/tag82.xml><?xml version="1.0" encoding="utf-8"?>
<p:tagLst xmlns:a="http://schemas.openxmlformats.org/drawingml/2006/main" xmlns:r="http://schemas.openxmlformats.org/officeDocument/2006/relationships" xmlns:p="http://schemas.openxmlformats.org/presentationml/2006/main">
  <p:tag name="AS_UNIQUEID" val="1133"/>
</p:tagLst>
</file>

<file path=ppt/tags/tag83.xml><?xml version="1.0" encoding="utf-8"?>
<p:tagLst xmlns:a="http://schemas.openxmlformats.org/drawingml/2006/main" xmlns:r="http://schemas.openxmlformats.org/officeDocument/2006/relationships" xmlns:p="http://schemas.openxmlformats.org/presentationml/2006/main">
  <p:tag name="AS_UNIQUEID" val="1134"/>
</p:tagLst>
</file>

<file path=ppt/tags/tag84.xml><?xml version="1.0" encoding="utf-8"?>
<p:tagLst xmlns:a="http://schemas.openxmlformats.org/drawingml/2006/main" xmlns:r="http://schemas.openxmlformats.org/officeDocument/2006/relationships" xmlns:p="http://schemas.openxmlformats.org/presentationml/2006/main">
  <p:tag name="AS_UNIQUEID" val="1135"/>
</p:tagLst>
</file>

<file path=ppt/tags/tag85.xml><?xml version="1.0" encoding="utf-8"?>
<p:tagLst xmlns:a="http://schemas.openxmlformats.org/drawingml/2006/main" xmlns:r="http://schemas.openxmlformats.org/officeDocument/2006/relationships" xmlns:p="http://schemas.openxmlformats.org/presentationml/2006/main">
  <p:tag name="AS_UNIQUEID" val="1136"/>
</p:tagLst>
</file>

<file path=ppt/tags/tag86.xml><?xml version="1.0" encoding="utf-8"?>
<p:tagLst xmlns:a="http://schemas.openxmlformats.org/drawingml/2006/main" xmlns:r="http://schemas.openxmlformats.org/officeDocument/2006/relationships" xmlns:p="http://schemas.openxmlformats.org/presentationml/2006/main">
  <p:tag name="AS_UNIQUEID" val="1128"/>
</p:tagLst>
</file>

<file path=ppt/tags/tag87.xml><?xml version="1.0" encoding="utf-8"?>
<p:tagLst xmlns:a="http://schemas.openxmlformats.org/drawingml/2006/main" xmlns:r="http://schemas.openxmlformats.org/officeDocument/2006/relationships" xmlns:p="http://schemas.openxmlformats.org/presentationml/2006/main">
  <p:tag name="AS_UNIQUEID" val="1129"/>
</p:tagLst>
</file>

<file path=ppt/tags/tag88.xml><?xml version="1.0" encoding="utf-8"?>
<p:tagLst xmlns:a="http://schemas.openxmlformats.org/drawingml/2006/main" xmlns:r="http://schemas.openxmlformats.org/officeDocument/2006/relationships" xmlns:p="http://schemas.openxmlformats.org/presentationml/2006/main">
  <p:tag name="AS_UNIQUEID" val="1130"/>
</p:tagLst>
</file>

<file path=ppt/tags/tag89.xml><?xml version="1.0" encoding="utf-8"?>
<p:tagLst xmlns:a="http://schemas.openxmlformats.org/drawingml/2006/main" xmlns:r="http://schemas.openxmlformats.org/officeDocument/2006/relationships" xmlns:p="http://schemas.openxmlformats.org/presentationml/2006/main">
  <p:tag name="AS_UNIQUEID" val="1142"/>
</p:tagLst>
</file>

<file path=ppt/tags/tag9.xml><?xml version="1.0" encoding="utf-8"?>
<p:tagLst xmlns:a="http://schemas.openxmlformats.org/drawingml/2006/main" xmlns:r="http://schemas.openxmlformats.org/officeDocument/2006/relationships" xmlns:p="http://schemas.openxmlformats.org/presentationml/2006/main">
  <p:tag name="AS_UNIQUEID" val="1023"/>
</p:tagLst>
</file>

<file path=ppt/tags/tag90.xml><?xml version="1.0" encoding="utf-8"?>
<p:tagLst xmlns:a="http://schemas.openxmlformats.org/drawingml/2006/main" xmlns:r="http://schemas.openxmlformats.org/officeDocument/2006/relationships" xmlns:p="http://schemas.openxmlformats.org/presentationml/2006/main">
  <p:tag name="AS_UNIQUEID" val="1143"/>
</p:tagLst>
</file>

<file path=ppt/tags/tag91.xml><?xml version="1.0" encoding="utf-8"?>
<p:tagLst xmlns:a="http://schemas.openxmlformats.org/drawingml/2006/main" xmlns:r="http://schemas.openxmlformats.org/officeDocument/2006/relationships" xmlns:p="http://schemas.openxmlformats.org/presentationml/2006/main">
  <p:tag name="AS_UNIQUEID" val="1144"/>
</p:tagLst>
</file>

<file path=ppt/tags/tag92.xml><?xml version="1.0" encoding="utf-8"?>
<p:tagLst xmlns:a="http://schemas.openxmlformats.org/drawingml/2006/main" xmlns:r="http://schemas.openxmlformats.org/officeDocument/2006/relationships" xmlns:p="http://schemas.openxmlformats.org/presentationml/2006/main">
  <p:tag name="AS_UNIQUEID" val="1145"/>
</p:tagLst>
</file>

<file path=ppt/tags/tag93.xml><?xml version="1.0" encoding="utf-8"?>
<p:tagLst xmlns:a="http://schemas.openxmlformats.org/drawingml/2006/main" xmlns:r="http://schemas.openxmlformats.org/officeDocument/2006/relationships" xmlns:p="http://schemas.openxmlformats.org/presentationml/2006/main">
  <p:tag name="AS_UNIQUEID" val="1146"/>
</p:tagLst>
</file>

<file path=ppt/tags/tag94.xml><?xml version="1.0" encoding="utf-8"?>
<p:tagLst xmlns:a="http://schemas.openxmlformats.org/drawingml/2006/main" xmlns:r="http://schemas.openxmlformats.org/officeDocument/2006/relationships" xmlns:p="http://schemas.openxmlformats.org/presentationml/2006/main">
  <p:tag name="AS_UNIQUEID" val="1138"/>
</p:tagLst>
</file>

<file path=ppt/tags/tag95.xml><?xml version="1.0" encoding="utf-8"?>
<p:tagLst xmlns:a="http://schemas.openxmlformats.org/drawingml/2006/main" xmlns:r="http://schemas.openxmlformats.org/officeDocument/2006/relationships" xmlns:p="http://schemas.openxmlformats.org/presentationml/2006/main">
  <p:tag name="AS_UNIQUEID" val="1139"/>
</p:tagLst>
</file>

<file path=ppt/tags/tag96.xml><?xml version="1.0" encoding="utf-8"?>
<p:tagLst xmlns:a="http://schemas.openxmlformats.org/drawingml/2006/main" xmlns:r="http://schemas.openxmlformats.org/officeDocument/2006/relationships" xmlns:p="http://schemas.openxmlformats.org/presentationml/2006/main">
  <p:tag name="AS_UNIQUEID" val="1140"/>
</p:tagLst>
</file>

<file path=ppt/tags/tag97.xml><?xml version="1.0" encoding="utf-8"?>
<p:tagLst xmlns:a="http://schemas.openxmlformats.org/drawingml/2006/main" xmlns:r="http://schemas.openxmlformats.org/officeDocument/2006/relationships" xmlns:p="http://schemas.openxmlformats.org/presentationml/2006/main">
  <p:tag name="AS_UNIQUEID" val="1152"/>
</p:tagLst>
</file>

<file path=ppt/tags/tag98.xml><?xml version="1.0" encoding="utf-8"?>
<p:tagLst xmlns:a="http://schemas.openxmlformats.org/drawingml/2006/main" xmlns:r="http://schemas.openxmlformats.org/officeDocument/2006/relationships" xmlns:p="http://schemas.openxmlformats.org/presentationml/2006/main">
  <p:tag name="AS_UNIQUEID" val="1153"/>
</p:tagLst>
</file>

<file path=ppt/tags/tag99.xml><?xml version="1.0" encoding="utf-8"?>
<p:tagLst xmlns:a="http://schemas.openxmlformats.org/drawingml/2006/main" xmlns:r="http://schemas.openxmlformats.org/officeDocument/2006/relationships" xmlns:p="http://schemas.openxmlformats.org/presentationml/2006/main">
  <p:tag name="AS_UNIQUEID" val="11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2819</Words>
  <Application>Microsoft Office PowerPoint</Application>
  <PresentationFormat>宽屏</PresentationFormat>
  <Paragraphs>276</Paragraphs>
  <Slides>48</Slides>
  <Notes>30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48</vt:i4>
      </vt:variant>
    </vt:vector>
  </HeadingPairs>
  <TitlesOfParts>
    <vt:vector size="64" baseType="lpstr">
      <vt:lpstr>FZSuXinShiLiuKaiS-R-GB</vt:lpstr>
      <vt:lpstr>Open Sans</vt:lpstr>
      <vt:lpstr>等线</vt:lpstr>
      <vt:lpstr>等线 Light</vt:lpstr>
      <vt:lpstr>黑体</vt:lpstr>
      <vt:lpstr>华文中宋</vt:lpstr>
      <vt:lpstr>楷体</vt:lpstr>
      <vt:lpstr>宋体</vt:lpstr>
      <vt:lpstr>微软雅黑</vt:lpstr>
      <vt:lpstr>新蒂文徵明體</vt:lpstr>
      <vt:lpstr>Arial</vt:lpstr>
      <vt:lpstr>Calibri</vt:lpstr>
      <vt:lpstr>Calibri Light</vt:lpstr>
      <vt:lpstr>Times New Roman</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rbm.xkw.com</dc:creator>
  <cp:lastModifiedBy>admin</cp:lastModifiedBy>
  <cp:revision>8</cp:revision>
  <cp:lastPrinted>2021-02-01T10:04:43Z</cp:lastPrinted>
  <dcterms:created xsi:type="dcterms:W3CDTF">2021-02-01T10:04:43Z</dcterms:created>
  <dcterms:modified xsi:type="dcterms:W3CDTF">2021-03-23T02:12:00Z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ies>
</file>